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 id="2147483796" r:id="rId2"/>
  </p:sldMasterIdLst>
  <p:notesMasterIdLst>
    <p:notesMasterId r:id="rId44"/>
  </p:notesMasterIdLst>
  <p:sldIdLst>
    <p:sldId id="295" r:id="rId3"/>
    <p:sldId id="296" r:id="rId4"/>
    <p:sldId id="289" r:id="rId5"/>
    <p:sldId id="291" r:id="rId6"/>
    <p:sldId id="290" r:id="rId7"/>
    <p:sldId id="298" r:id="rId8"/>
    <p:sldId id="300" r:id="rId9"/>
    <p:sldId id="297" r:id="rId10"/>
    <p:sldId id="299" r:id="rId11"/>
    <p:sldId id="256" r:id="rId12"/>
    <p:sldId id="287" r:id="rId13"/>
    <p:sldId id="288"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4" r:id="rId39"/>
    <p:sldId id="292" r:id="rId40"/>
    <p:sldId id="293" r:id="rId41"/>
    <p:sldId id="294" r:id="rId42"/>
    <p:sldId id="30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14807F-2B08-4310-B5BC-595AFA0990CF}" v="8" dt="2021-04-30T02:51:31.1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46" autoAdjust="0"/>
  </p:normalViewPr>
  <p:slideViewPr>
    <p:cSldViewPr>
      <p:cViewPr varScale="1">
        <p:scale>
          <a:sx n="73" d="100"/>
          <a:sy n="73" d="100"/>
        </p:scale>
        <p:origin x="9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E76CF1FC-47CC-4435-BB03-0F180F5280D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180227" name="Rectangle 3">
            <a:extLst>
              <a:ext uri="{FF2B5EF4-FFF2-40B4-BE49-F238E27FC236}">
                <a16:creationId xmlns:a16="http://schemas.microsoft.com/office/drawing/2014/main" id="{FDFB2C13-9140-4CD5-85C0-1C657AA7553D}"/>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3076" name="Rectangle 4">
            <a:extLst>
              <a:ext uri="{FF2B5EF4-FFF2-40B4-BE49-F238E27FC236}">
                <a16:creationId xmlns:a16="http://schemas.microsoft.com/office/drawing/2014/main" id="{89C24597-5B09-4B12-84AA-B6A5AF6B785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0229" name="Rectangle 5">
            <a:extLst>
              <a:ext uri="{FF2B5EF4-FFF2-40B4-BE49-F238E27FC236}">
                <a16:creationId xmlns:a16="http://schemas.microsoft.com/office/drawing/2014/main" id="{85156AF7-36BD-436E-8A8E-74F1C8D67FC6}"/>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80230" name="Rectangle 6">
            <a:extLst>
              <a:ext uri="{FF2B5EF4-FFF2-40B4-BE49-F238E27FC236}">
                <a16:creationId xmlns:a16="http://schemas.microsoft.com/office/drawing/2014/main" id="{9D9323D1-19C1-4B5C-8B8D-17B5B3701C8B}"/>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180231" name="Rectangle 7">
            <a:extLst>
              <a:ext uri="{FF2B5EF4-FFF2-40B4-BE49-F238E27FC236}">
                <a16:creationId xmlns:a16="http://schemas.microsoft.com/office/drawing/2014/main" id="{4D0D154A-724A-4876-9ED1-2BBED543946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D28F1E0A-4698-4864-B198-45236F5655D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access to a remote service, every District has a Lifesize account. Just call your District Executive! </a:t>
            </a:r>
            <a:r>
              <a:rPr lang="en-US" dirty="0" err="1"/>
              <a:t>He/She</a:t>
            </a:r>
            <a:r>
              <a:rPr lang="en-US" dirty="0"/>
              <a:t> can give you the link and help you the first time.</a:t>
            </a:r>
          </a:p>
          <a:p>
            <a:r>
              <a:rPr lang="en-US" dirty="0"/>
              <a:t>If a parent has an account like ZOOM, get them to help you.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D6E3E-31DC-4D1B-8F54-4333559EC8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602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access to a remote service, every District has a Lifesize account. Just call your District Executive! </a:t>
            </a:r>
            <a:r>
              <a:rPr lang="en-US" dirty="0" err="1"/>
              <a:t>He/She</a:t>
            </a:r>
            <a:r>
              <a:rPr lang="en-US" dirty="0"/>
              <a:t> can give you the link and help you the first time.</a:t>
            </a:r>
          </a:p>
          <a:p>
            <a:r>
              <a:rPr lang="en-US" dirty="0"/>
              <a:t>If a parent has an account like ZOOM, get them to help you.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D6E3E-31DC-4D1B-8F54-4333559EC8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648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8F1E0A-4698-4864-B198-45236F5655D4}" type="slidenum">
              <a:rPr lang="en-US" altLang="en-US" smtClean="0"/>
              <a:pPr/>
              <a:t>10</a:t>
            </a:fld>
            <a:endParaRPr lang="en-US" altLang="en-US"/>
          </a:p>
        </p:txBody>
      </p:sp>
    </p:spTree>
    <p:extLst>
      <p:ext uri="{BB962C8B-B14F-4D97-AF65-F5344CB8AC3E}">
        <p14:creationId xmlns:p14="http://schemas.microsoft.com/office/powerpoint/2010/main" val="1077331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Wrap-up the  meeting with a Leader Reflection and get feedback. Did they like it? What would they like to do?</a:t>
            </a:r>
          </a:p>
          <a:p>
            <a:r>
              <a:rPr lang="en-US" dirty="0"/>
              <a:t>Get ideas!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D6E3E-31DC-4D1B-8F54-4333559EC8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63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access to a remote service, every District has a Lifesize account. Just call your District Executive! </a:t>
            </a:r>
            <a:r>
              <a:rPr lang="en-US" dirty="0" err="1"/>
              <a:t>He/She</a:t>
            </a:r>
            <a:r>
              <a:rPr lang="en-US" dirty="0"/>
              <a:t> can give you the link and help you the first time.</a:t>
            </a:r>
          </a:p>
          <a:p>
            <a:r>
              <a:rPr lang="en-US" dirty="0"/>
              <a:t>If a parent has an account like ZOOM, get them to help you.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D6E3E-31DC-4D1B-8F54-4333559EC8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102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https://thewordsearch.com/hangman/</a:t>
            </a:r>
          </a:p>
        </p:txBody>
      </p:sp>
      <p:sp>
        <p:nvSpPr>
          <p:cNvPr id="4" name="Slide Number Placeholder 3"/>
          <p:cNvSpPr>
            <a:spLocks noGrp="1"/>
          </p:cNvSpPr>
          <p:nvPr>
            <p:ph type="sldNum" sz="quarter" idx="5"/>
          </p:nvPr>
        </p:nvSpPr>
        <p:spPr/>
        <p:txBody>
          <a:bodyPr/>
          <a:lstStyle/>
          <a:p>
            <a:fld id="{D28F1E0A-4698-4864-B198-45236F5655D4}" type="slidenum">
              <a:rPr lang="en-US" altLang="en-US" smtClean="0"/>
              <a:pPr/>
              <a:t>41</a:t>
            </a:fld>
            <a:endParaRPr lang="en-US" altLang="en-US"/>
          </a:p>
        </p:txBody>
      </p:sp>
    </p:spTree>
    <p:extLst>
      <p:ext uri="{BB962C8B-B14F-4D97-AF65-F5344CB8AC3E}">
        <p14:creationId xmlns:p14="http://schemas.microsoft.com/office/powerpoint/2010/main" val="2391839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D46D8-40CC-4285-AF69-39574EFC439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1DD6C76-DACF-420D-B6A4-A767E7679FD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7AF9FC1-46E2-4DB9-9FE5-7BDD04495107}"/>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AEA140E1-EDF5-43E9-B52F-785AA8A0096E}"/>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D4929579-4BFE-47A9-883D-7CBFD99494E1}"/>
              </a:ext>
            </a:extLst>
          </p:cNvPr>
          <p:cNvSpPr>
            <a:spLocks noGrp="1"/>
          </p:cNvSpPr>
          <p:nvPr>
            <p:ph type="sldNum" sz="quarter" idx="12"/>
          </p:nvPr>
        </p:nvSpPr>
        <p:spPr/>
        <p:txBody>
          <a:bodyPr/>
          <a:lstStyle/>
          <a:p>
            <a:fld id="{4A2A73DE-63A9-41C8-A756-3F310BF79562}" type="slidenum">
              <a:rPr lang="en-US" altLang="en-US" smtClean="0"/>
              <a:pPr/>
              <a:t>‹#›</a:t>
            </a:fld>
            <a:endParaRPr lang="en-US" altLang="en-US"/>
          </a:p>
        </p:txBody>
      </p:sp>
    </p:spTree>
    <p:extLst>
      <p:ext uri="{BB962C8B-B14F-4D97-AF65-F5344CB8AC3E}">
        <p14:creationId xmlns:p14="http://schemas.microsoft.com/office/powerpoint/2010/main" val="1602417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1A1B3-DC88-4C05-B0A1-B32D04F93D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691C48-6759-4CF6-925A-8C76978602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87F12-19BA-42B9-BD60-8D01D8891A4A}"/>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FE7F4978-DDE2-4B8B-8373-F9B6D3B5D5A2}"/>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3333CC73-2B35-4763-970B-10F1F14457E8}"/>
              </a:ext>
            </a:extLst>
          </p:cNvPr>
          <p:cNvSpPr>
            <a:spLocks noGrp="1"/>
          </p:cNvSpPr>
          <p:nvPr>
            <p:ph type="sldNum" sz="quarter" idx="12"/>
          </p:nvPr>
        </p:nvSpPr>
        <p:spPr/>
        <p:txBody>
          <a:bodyPr/>
          <a:lstStyle/>
          <a:p>
            <a:fld id="{88C50DD7-6DD9-4A8F-B26C-A64D8AA0143C}" type="slidenum">
              <a:rPr lang="en-US" altLang="en-US" smtClean="0"/>
              <a:pPr/>
              <a:t>‹#›</a:t>
            </a:fld>
            <a:endParaRPr lang="en-US" altLang="en-US"/>
          </a:p>
        </p:txBody>
      </p:sp>
    </p:spTree>
    <p:extLst>
      <p:ext uri="{BB962C8B-B14F-4D97-AF65-F5344CB8AC3E}">
        <p14:creationId xmlns:p14="http://schemas.microsoft.com/office/powerpoint/2010/main" val="2114738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78BF09-332C-4DEF-AF98-75D031B3E65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1D31F9-F878-4C13-A468-1B72C39A538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10A5A-B292-47A5-BE3C-FCE3C3B8CF29}"/>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06F8A90-7F5B-4C20-AD3A-C7CA2758A348}"/>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E188839A-701E-430B-A567-6A63176D06CA}"/>
              </a:ext>
            </a:extLst>
          </p:cNvPr>
          <p:cNvSpPr>
            <a:spLocks noGrp="1"/>
          </p:cNvSpPr>
          <p:nvPr>
            <p:ph type="sldNum" sz="quarter" idx="12"/>
          </p:nvPr>
        </p:nvSpPr>
        <p:spPr/>
        <p:txBody>
          <a:bodyPr/>
          <a:lstStyle/>
          <a:p>
            <a:fld id="{F80A8D74-DBA5-4097-9D56-D1FF4CC20E92}" type="slidenum">
              <a:rPr lang="en-US" altLang="en-US" smtClean="0"/>
              <a:pPr/>
              <a:t>‹#›</a:t>
            </a:fld>
            <a:endParaRPr lang="en-US" altLang="en-US"/>
          </a:p>
        </p:txBody>
      </p:sp>
    </p:spTree>
    <p:extLst>
      <p:ext uri="{BB962C8B-B14F-4D97-AF65-F5344CB8AC3E}">
        <p14:creationId xmlns:p14="http://schemas.microsoft.com/office/powerpoint/2010/main" val="775569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43D8F-103C-45FA-BA2C-CBA717BC91B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C08D63B-7849-4F2A-A3F0-4124121F595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25FB4F0-9995-47CE-88D6-FE052AC1B237}"/>
              </a:ext>
            </a:extLst>
          </p:cNvPr>
          <p:cNvSpPr>
            <a:spLocks noGrp="1"/>
          </p:cNvSpPr>
          <p:nvPr>
            <p:ph type="dt" sz="half" idx="10"/>
          </p:nvPr>
        </p:nvSpPr>
        <p:spPr/>
        <p:txBody>
          <a:bodyPr/>
          <a:lstStyle/>
          <a:p>
            <a:fld id="{D8298F8E-ED69-4737-A468-2108ACA61ED0}" type="datetimeFigureOut">
              <a:rPr lang="en-US" smtClean="0"/>
              <a:t>2/2/2024</a:t>
            </a:fld>
            <a:endParaRPr lang="en-US"/>
          </a:p>
        </p:txBody>
      </p:sp>
      <p:sp>
        <p:nvSpPr>
          <p:cNvPr id="5" name="Footer Placeholder 4">
            <a:extLst>
              <a:ext uri="{FF2B5EF4-FFF2-40B4-BE49-F238E27FC236}">
                <a16:creationId xmlns:a16="http://schemas.microsoft.com/office/drawing/2014/main" id="{E6C11A56-4D66-4943-85BC-AC5E3A11D4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9717C5-2432-457A-9692-33602ED8922C}"/>
              </a:ext>
            </a:extLst>
          </p:cNvPr>
          <p:cNvSpPr>
            <a:spLocks noGrp="1"/>
          </p:cNvSpPr>
          <p:nvPr>
            <p:ph type="sldNum" sz="quarter" idx="12"/>
          </p:nvPr>
        </p:nvSpPr>
        <p:spPr/>
        <p:txBody>
          <a:bodyPr/>
          <a:lstStyle/>
          <a:p>
            <a:fld id="{2F3FA334-1064-45C8-B9B1-71F7819C599C}" type="slidenum">
              <a:rPr lang="en-US" smtClean="0"/>
              <a:t>‹#›</a:t>
            </a:fld>
            <a:endParaRPr lang="en-US"/>
          </a:p>
        </p:txBody>
      </p:sp>
    </p:spTree>
    <p:extLst>
      <p:ext uri="{BB962C8B-B14F-4D97-AF65-F5344CB8AC3E}">
        <p14:creationId xmlns:p14="http://schemas.microsoft.com/office/powerpoint/2010/main" val="3141575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2015E-5D3C-4BDD-95F3-38B83CCCA2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E197F9-DE9D-4518-B227-6F1584F497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F4249-5FF4-49BF-B69E-13662EE7CEAD}"/>
              </a:ext>
            </a:extLst>
          </p:cNvPr>
          <p:cNvSpPr>
            <a:spLocks noGrp="1"/>
          </p:cNvSpPr>
          <p:nvPr>
            <p:ph type="dt" sz="half" idx="10"/>
          </p:nvPr>
        </p:nvSpPr>
        <p:spPr/>
        <p:txBody>
          <a:bodyPr/>
          <a:lstStyle/>
          <a:p>
            <a:fld id="{D8298F8E-ED69-4737-A468-2108ACA61ED0}" type="datetimeFigureOut">
              <a:rPr lang="en-US" smtClean="0"/>
              <a:t>2/2/2024</a:t>
            </a:fld>
            <a:endParaRPr lang="en-US"/>
          </a:p>
        </p:txBody>
      </p:sp>
      <p:sp>
        <p:nvSpPr>
          <p:cNvPr id="5" name="Footer Placeholder 4">
            <a:extLst>
              <a:ext uri="{FF2B5EF4-FFF2-40B4-BE49-F238E27FC236}">
                <a16:creationId xmlns:a16="http://schemas.microsoft.com/office/drawing/2014/main" id="{5C654203-18F9-457A-9727-E21D53473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036A98-EE7C-4824-9EB1-542C4D90CD61}"/>
              </a:ext>
            </a:extLst>
          </p:cNvPr>
          <p:cNvSpPr>
            <a:spLocks noGrp="1"/>
          </p:cNvSpPr>
          <p:nvPr>
            <p:ph type="sldNum" sz="quarter" idx="12"/>
          </p:nvPr>
        </p:nvSpPr>
        <p:spPr/>
        <p:txBody>
          <a:bodyPr/>
          <a:lstStyle/>
          <a:p>
            <a:fld id="{2F3FA334-1064-45C8-B9B1-71F7819C599C}" type="slidenum">
              <a:rPr lang="en-US" smtClean="0"/>
              <a:t>‹#›</a:t>
            </a:fld>
            <a:endParaRPr lang="en-US"/>
          </a:p>
        </p:txBody>
      </p:sp>
    </p:spTree>
    <p:extLst>
      <p:ext uri="{BB962C8B-B14F-4D97-AF65-F5344CB8AC3E}">
        <p14:creationId xmlns:p14="http://schemas.microsoft.com/office/powerpoint/2010/main" val="4048052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61C98-6DD6-4401-A55B-E63B2B7EF55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2BB33D9-9B18-4F75-BF2B-D7726DF9B5E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F095B5-AE84-4E4E-A76F-C81697319545}"/>
              </a:ext>
            </a:extLst>
          </p:cNvPr>
          <p:cNvSpPr>
            <a:spLocks noGrp="1"/>
          </p:cNvSpPr>
          <p:nvPr>
            <p:ph type="dt" sz="half" idx="10"/>
          </p:nvPr>
        </p:nvSpPr>
        <p:spPr/>
        <p:txBody>
          <a:bodyPr/>
          <a:lstStyle/>
          <a:p>
            <a:fld id="{D8298F8E-ED69-4737-A468-2108ACA61ED0}" type="datetimeFigureOut">
              <a:rPr lang="en-US" smtClean="0"/>
              <a:t>2/2/2024</a:t>
            </a:fld>
            <a:endParaRPr lang="en-US"/>
          </a:p>
        </p:txBody>
      </p:sp>
      <p:sp>
        <p:nvSpPr>
          <p:cNvPr id="5" name="Footer Placeholder 4">
            <a:extLst>
              <a:ext uri="{FF2B5EF4-FFF2-40B4-BE49-F238E27FC236}">
                <a16:creationId xmlns:a16="http://schemas.microsoft.com/office/drawing/2014/main" id="{F716EDC5-5C9E-4656-A93E-079E91DC27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2FCE9-D874-489D-883F-BE1CD30C7E9A}"/>
              </a:ext>
            </a:extLst>
          </p:cNvPr>
          <p:cNvSpPr>
            <a:spLocks noGrp="1"/>
          </p:cNvSpPr>
          <p:nvPr>
            <p:ph type="sldNum" sz="quarter" idx="12"/>
          </p:nvPr>
        </p:nvSpPr>
        <p:spPr/>
        <p:txBody>
          <a:bodyPr/>
          <a:lstStyle/>
          <a:p>
            <a:fld id="{2F3FA334-1064-45C8-B9B1-71F7819C599C}" type="slidenum">
              <a:rPr lang="en-US" smtClean="0"/>
              <a:t>‹#›</a:t>
            </a:fld>
            <a:endParaRPr lang="en-US"/>
          </a:p>
        </p:txBody>
      </p:sp>
    </p:spTree>
    <p:extLst>
      <p:ext uri="{BB962C8B-B14F-4D97-AF65-F5344CB8AC3E}">
        <p14:creationId xmlns:p14="http://schemas.microsoft.com/office/powerpoint/2010/main" val="1243335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F256-A4F2-437E-AFC7-2530533BEB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E598C8-5CFA-40BB-91FA-F66A43C692C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EEE482-4ED9-49B6-9850-B93DF88C26C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7190C8-E699-4088-9D8C-A915ED169468}"/>
              </a:ext>
            </a:extLst>
          </p:cNvPr>
          <p:cNvSpPr>
            <a:spLocks noGrp="1"/>
          </p:cNvSpPr>
          <p:nvPr>
            <p:ph type="dt" sz="half" idx="10"/>
          </p:nvPr>
        </p:nvSpPr>
        <p:spPr/>
        <p:txBody>
          <a:bodyPr/>
          <a:lstStyle/>
          <a:p>
            <a:fld id="{D8298F8E-ED69-4737-A468-2108ACA61ED0}" type="datetimeFigureOut">
              <a:rPr lang="en-US" smtClean="0"/>
              <a:t>2/2/2024</a:t>
            </a:fld>
            <a:endParaRPr lang="en-US"/>
          </a:p>
        </p:txBody>
      </p:sp>
      <p:sp>
        <p:nvSpPr>
          <p:cNvPr id="6" name="Footer Placeholder 5">
            <a:extLst>
              <a:ext uri="{FF2B5EF4-FFF2-40B4-BE49-F238E27FC236}">
                <a16:creationId xmlns:a16="http://schemas.microsoft.com/office/drawing/2014/main" id="{B53690BF-56E0-42D8-BD41-2E086E244F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33461A-51EC-45A1-9A1B-C96740ECA99D}"/>
              </a:ext>
            </a:extLst>
          </p:cNvPr>
          <p:cNvSpPr>
            <a:spLocks noGrp="1"/>
          </p:cNvSpPr>
          <p:nvPr>
            <p:ph type="sldNum" sz="quarter" idx="12"/>
          </p:nvPr>
        </p:nvSpPr>
        <p:spPr/>
        <p:txBody>
          <a:bodyPr/>
          <a:lstStyle/>
          <a:p>
            <a:fld id="{2F3FA334-1064-45C8-B9B1-71F7819C599C}" type="slidenum">
              <a:rPr lang="en-US" smtClean="0"/>
              <a:t>‹#›</a:t>
            </a:fld>
            <a:endParaRPr lang="en-US"/>
          </a:p>
        </p:txBody>
      </p:sp>
    </p:spTree>
    <p:extLst>
      <p:ext uri="{BB962C8B-B14F-4D97-AF65-F5344CB8AC3E}">
        <p14:creationId xmlns:p14="http://schemas.microsoft.com/office/powerpoint/2010/main" val="33245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18B5-6EA8-4D59-B88C-643A770C040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CD1DF1-4A9D-49CF-ACFC-DF795CDC2D7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5AD0444-3B89-4D48-B884-93BFF0A1345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3E077D-19EA-4E95-9994-95267906CFA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94AB92B-7CD8-4210-9142-070E596FB6E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F5B066-CAF1-490C-9ACF-A66E66BBAB31}"/>
              </a:ext>
            </a:extLst>
          </p:cNvPr>
          <p:cNvSpPr>
            <a:spLocks noGrp="1"/>
          </p:cNvSpPr>
          <p:nvPr>
            <p:ph type="dt" sz="half" idx="10"/>
          </p:nvPr>
        </p:nvSpPr>
        <p:spPr/>
        <p:txBody>
          <a:bodyPr/>
          <a:lstStyle/>
          <a:p>
            <a:fld id="{D8298F8E-ED69-4737-A468-2108ACA61ED0}" type="datetimeFigureOut">
              <a:rPr lang="en-US" smtClean="0"/>
              <a:t>2/2/2024</a:t>
            </a:fld>
            <a:endParaRPr lang="en-US"/>
          </a:p>
        </p:txBody>
      </p:sp>
      <p:sp>
        <p:nvSpPr>
          <p:cNvPr id="8" name="Footer Placeholder 7">
            <a:extLst>
              <a:ext uri="{FF2B5EF4-FFF2-40B4-BE49-F238E27FC236}">
                <a16:creationId xmlns:a16="http://schemas.microsoft.com/office/drawing/2014/main" id="{AC9B2BD8-A13E-4DEB-AD7F-617740E2E7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EE652C-98BC-4FD8-886C-507E14566050}"/>
              </a:ext>
            </a:extLst>
          </p:cNvPr>
          <p:cNvSpPr>
            <a:spLocks noGrp="1"/>
          </p:cNvSpPr>
          <p:nvPr>
            <p:ph type="sldNum" sz="quarter" idx="12"/>
          </p:nvPr>
        </p:nvSpPr>
        <p:spPr/>
        <p:txBody>
          <a:bodyPr/>
          <a:lstStyle/>
          <a:p>
            <a:fld id="{2F3FA334-1064-45C8-B9B1-71F7819C599C}" type="slidenum">
              <a:rPr lang="en-US" smtClean="0"/>
              <a:t>‹#›</a:t>
            </a:fld>
            <a:endParaRPr lang="en-US"/>
          </a:p>
        </p:txBody>
      </p:sp>
    </p:spTree>
    <p:extLst>
      <p:ext uri="{BB962C8B-B14F-4D97-AF65-F5344CB8AC3E}">
        <p14:creationId xmlns:p14="http://schemas.microsoft.com/office/powerpoint/2010/main" val="3622088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7BE5D-E4B5-47AF-BFF4-28FAAD1980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44E2D5-9E02-4C96-ACB3-1C1588F1D4BE}"/>
              </a:ext>
            </a:extLst>
          </p:cNvPr>
          <p:cNvSpPr>
            <a:spLocks noGrp="1"/>
          </p:cNvSpPr>
          <p:nvPr>
            <p:ph type="dt" sz="half" idx="10"/>
          </p:nvPr>
        </p:nvSpPr>
        <p:spPr/>
        <p:txBody>
          <a:bodyPr/>
          <a:lstStyle/>
          <a:p>
            <a:fld id="{D8298F8E-ED69-4737-A468-2108ACA61ED0}" type="datetimeFigureOut">
              <a:rPr lang="en-US" smtClean="0"/>
              <a:t>2/2/2024</a:t>
            </a:fld>
            <a:endParaRPr lang="en-US"/>
          </a:p>
        </p:txBody>
      </p:sp>
      <p:sp>
        <p:nvSpPr>
          <p:cNvPr id="4" name="Footer Placeholder 3">
            <a:extLst>
              <a:ext uri="{FF2B5EF4-FFF2-40B4-BE49-F238E27FC236}">
                <a16:creationId xmlns:a16="http://schemas.microsoft.com/office/drawing/2014/main" id="{EBEB6C25-7E41-4F55-8DCF-2E42C27106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FB2F42-2E90-4BEE-B4DB-4631F05FA539}"/>
              </a:ext>
            </a:extLst>
          </p:cNvPr>
          <p:cNvSpPr>
            <a:spLocks noGrp="1"/>
          </p:cNvSpPr>
          <p:nvPr>
            <p:ph type="sldNum" sz="quarter" idx="12"/>
          </p:nvPr>
        </p:nvSpPr>
        <p:spPr/>
        <p:txBody>
          <a:bodyPr/>
          <a:lstStyle/>
          <a:p>
            <a:fld id="{2F3FA334-1064-45C8-B9B1-71F7819C599C}" type="slidenum">
              <a:rPr lang="en-US" smtClean="0"/>
              <a:t>‹#›</a:t>
            </a:fld>
            <a:endParaRPr lang="en-US"/>
          </a:p>
        </p:txBody>
      </p:sp>
    </p:spTree>
    <p:extLst>
      <p:ext uri="{BB962C8B-B14F-4D97-AF65-F5344CB8AC3E}">
        <p14:creationId xmlns:p14="http://schemas.microsoft.com/office/powerpoint/2010/main" val="2454187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797F2-AFEC-4C09-BE47-8FBEBC58EB4E}"/>
              </a:ext>
            </a:extLst>
          </p:cNvPr>
          <p:cNvSpPr>
            <a:spLocks noGrp="1"/>
          </p:cNvSpPr>
          <p:nvPr>
            <p:ph type="dt" sz="half" idx="10"/>
          </p:nvPr>
        </p:nvSpPr>
        <p:spPr/>
        <p:txBody>
          <a:bodyPr/>
          <a:lstStyle/>
          <a:p>
            <a:fld id="{D8298F8E-ED69-4737-A468-2108ACA61ED0}" type="datetimeFigureOut">
              <a:rPr lang="en-US" smtClean="0"/>
              <a:t>2/2/2024</a:t>
            </a:fld>
            <a:endParaRPr lang="en-US"/>
          </a:p>
        </p:txBody>
      </p:sp>
      <p:sp>
        <p:nvSpPr>
          <p:cNvPr id="3" name="Footer Placeholder 2">
            <a:extLst>
              <a:ext uri="{FF2B5EF4-FFF2-40B4-BE49-F238E27FC236}">
                <a16:creationId xmlns:a16="http://schemas.microsoft.com/office/drawing/2014/main" id="{E1AB7B4D-ECDA-494A-8781-3CB12EE6CC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37B81-3FBC-4D1C-9AF4-FE06927F4B13}"/>
              </a:ext>
            </a:extLst>
          </p:cNvPr>
          <p:cNvSpPr>
            <a:spLocks noGrp="1"/>
          </p:cNvSpPr>
          <p:nvPr>
            <p:ph type="sldNum" sz="quarter" idx="12"/>
          </p:nvPr>
        </p:nvSpPr>
        <p:spPr/>
        <p:txBody>
          <a:bodyPr/>
          <a:lstStyle/>
          <a:p>
            <a:fld id="{2F3FA334-1064-45C8-B9B1-71F7819C599C}" type="slidenum">
              <a:rPr lang="en-US" smtClean="0"/>
              <a:t>‹#›</a:t>
            </a:fld>
            <a:endParaRPr lang="en-US"/>
          </a:p>
        </p:txBody>
      </p:sp>
    </p:spTree>
    <p:extLst>
      <p:ext uri="{BB962C8B-B14F-4D97-AF65-F5344CB8AC3E}">
        <p14:creationId xmlns:p14="http://schemas.microsoft.com/office/powerpoint/2010/main" val="3778370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ECCA0-F215-417B-A7E8-887C7C6A54F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9305D85-4160-4A12-A557-26326601A1C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63F80B-53ED-4E89-B556-A6D415C96B3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6AC48E4-71D0-4EA3-BFB0-1ABF85D85E2D}"/>
              </a:ext>
            </a:extLst>
          </p:cNvPr>
          <p:cNvSpPr>
            <a:spLocks noGrp="1"/>
          </p:cNvSpPr>
          <p:nvPr>
            <p:ph type="dt" sz="half" idx="10"/>
          </p:nvPr>
        </p:nvSpPr>
        <p:spPr/>
        <p:txBody>
          <a:bodyPr/>
          <a:lstStyle/>
          <a:p>
            <a:fld id="{D8298F8E-ED69-4737-A468-2108ACA61ED0}" type="datetimeFigureOut">
              <a:rPr lang="en-US" smtClean="0"/>
              <a:t>2/2/2024</a:t>
            </a:fld>
            <a:endParaRPr lang="en-US"/>
          </a:p>
        </p:txBody>
      </p:sp>
      <p:sp>
        <p:nvSpPr>
          <p:cNvPr id="6" name="Footer Placeholder 5">
            <a:extLst>
              <a:ext uri="{FF2B5EF4-FFF2-40B4-BE49-F238E27FC236}">
                <a16:creationId xmlns:a16="http://schemas.microsoft.com/office/drawing/2014/main" id="{D31DACB8-EAB0-4666-A992-93EE3F1573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3D042-A33A-47C3-8667-F96BD1D4CB78}"/>
              </a:ext>
            </a:extLst>
          </p:cNvPr>
          <p:cNvSpPr>
            <a:spLocks noGrp="1"/>
          </p:cNvSpPr>
          <p:nvPr>
            <p:ph type="sldNum" sz="quarter" idx="12"/>
          </p:nvPr>
        </p:nvSpPr>
        <p:spPr/>
        <p:txBody>
          <a:bodyPr/>
          <a:lstStyle/>
          <a:p>
            <a:fld id="{2F3FA334-1064-45C8-B9B1-71F7819C599C}" type="slidenum">
              <a:rPr lang="en-US" smtClean="0"/>
              <a:t>‹#›</a:t>
            </a:fld>
            <a:endParaRPr lang="en-US"/>
          </a:p>
        </p:txBody>
      </p:sp>
    </p:spTree>
    <p:extLst>
      <p:ext uri="{BB962C8B-B14F-4D97-AF65-F5344CB8AC3E}">
        <p14:creationId xmlns:p14="http://schemas.microsoft.com/office/powerpoint/2010/main" val="406182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78C4-FAEA-47B2-8AF7-845803373E6A}"/>
              </a:ext>
            </a:extLst>
          </p:cNvPr>
          <p:cNvSpPr>
            <a:spLocks noGrp="1"/>
          </p:cNvSpPr>
          <p:nvPr>
            <p:ph type="title"/>
          </p:nvPr>
        </p:nvSpPr>
        <p:spPr/>
        <p:txBody>
          <a:bodyPr>
            <a:normAutofit/>
          </a:bodyPr>
          <a:lstStyle>
            <a:lvl1pPr>
              <a:defRPr sz="4400" b="1">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FAE36B5-4A0B-4D57-8920-EC1EFA6A5C44}"/>
              </a:ext>
            </a:extLst>
          </p:cNvPr>
          <p:cNvSpPr>
            <a:spLocks noGrp="1"/>
          </p:cNvSpPr>
          <p:nvPr>
            <p:ph idx="1"/>
          </p:nvPr>
        </p:nvSpPr>
        <p:spPr/>
        <p:txBody>
          <a:bodyPr>
            <a:normAutofit/>
          </a:bodyPr>
          <a:lstStyle>
            <a:lvl1pPr>
              <a:defRPr sz="2800">
                <a:solidFill>
                  <a:schemeClr val="tx1"/>
                </a:solidFill>
              </a:defRPr>
            </a:lvl1pPr>
            <a:lvl2pPr>
              <a:defRPr sz="24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D89AB4-102F-4568-B9FC-D71DBC083770}"/>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888E8831-213C-43B1-997A-5A12D8B09E8B}"/>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1C800820-3E48-4879-8F04-0EFA06600EC0}"/>
              </a:ext>
            </a:extLst>
          </p:cNvPr>
          <p:cNvSpPr>
            <a:spLocks noGrp="1"/>
          </p:cNvSpPr>
          <p:nvPr>
            <p:ph type="sldNum" sz="quarter" idx="12"/>
          </p:nvPr>
        </p:nvSpPr>
        <p:spPr/>
        <p:txBody>
          <a:bodyPr/>
          <a:lstStyle/>
          <a:p>
            <a:fld id="{3D2AF4F9-0D18-4D8E-A03F-6AE8B532AE92}" type="slidenum">
              <a:rPr lang="en-US" altLang="en-US" smtClean="0"/>
              <a:pPr/>
              <a:t>‹#›</a:t>
            </a:fld>
            <a:endParaRPr lang="en-US" altLang="en-US"/>
          </a:p>
        </p:txBody>
      </p:sp>
    </p:spTree>
    <p:extLst>
      <p:ext uri="{BB962C8B-B14F-4D97-AF65-F5344CB8AC3E}">
        <p14:creationId xmlns:p14="http://schemas.microsoft.com/office/powerpoint/2010/main" val="2928731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1045-FE95-4076-8EEA-4B6CE603C19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0F89314-DE34-4958-B044-4E401A6A09D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2398D0F-68C6-44D0-8040-8A86E7897B9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A874020-768C-49FE-97A5-3B960D181A99}"/>
              </a:ext>
            </a:extLst>
          </p:cNvPr>
          <p:cNvSpPr>
            <a:spLocks noGrp="1"/>
          </p:cNvSpPr>
          <p:nvPr>
            <p:ph type="dt" sz="half" idx="10"/>
          </p:nvPr>
        </p:nvSpPr>
        <p:spPr/>
        <p:txBody>
          <a:bodyPr/>
          <a:lstStyle/>
          <a:p>
            <a:fld id="{D8298F8E-ED69-4737-A468-2108ACA61ED0}" type="datetimeFigureOut">
              <a:rPr lang="en-US" smtClean="0"/>
              <a:t>2/2/2024</a:t>
            </a:fld>
            <a:endParaRPr lang="en-US"/>
          </a:p>
        </p:txBody>
      </p:sp>
      <p:sp>
        <p:nvSpPr>
          <p:cNvPr id="6" name="Footer Placeholder 5">
            <a:extLst>
              <a:ext uri="{FF2B5EF4-FFF2-40B4-BE49-F238E27FC236}">
                <a16:creationId xmlns:a16="http://schemas.microsoft.com/office/drawing/2014/main" id="{BCF6AD50-DFBF-46B2-A61C-E48324A70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6441B0-6B28-4E47-B029-DFA4460B6A0F}"/>
              </a:ext>
            </a:extLst>
          </p:cNvPr>
          <p:cNvSpPr>
            <a:spLocks noGrp="1"/>
          </p:cNvSpPr>
          <p:nvPr>
            <p:ph type="sldNum" sz="quarter" idx="12"/>
          </p:nvPr>
        </p:nvSpPr>
        <p:spPr/>
        <p:txBody>
          <a:bodyPr/>
          <a:lstStyle/>
          <a:p>
            <a:fld id="{2F3FA334-1064-45C8-B9B1-71F7819C599C}" type="slidenum">
              <a:rPr lang="en-US" smtClean="0"/>
              <a:t>‹#›</a:t>
            </a:fld>
            <a:endParaRPr lang="en-US"/>
          </a:p>
        </p:txBody>
      </p:sp>
    </p:spTree>
    <p:extLst>
      <p:ext uri="{BB962C8B-B14F-4D97-AF65-F5344CB8AC3E}">
        <p14:creationId xmlns:p14="http://schemas.microsoft.com/office/powerpoint/2010/main" val="2612497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BFDEA-3C4F-416A-8C4E-490F71385D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6F83F0-79D8-4587-970A-7928149C08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5803CF-D832-4B4A-8D2B-F9494EFD7C06}"/>
              </a:ext>
            </a:extLst>
          </p:cNvPr>
          <p:cNvSpPr>
            <a:spLocks noGrp="1"/>
          </p:cNvSpPr>
          <p:nvPr>
            <p:ph type="dt" sz="half" idx="10"/>
          </p:nvPr>
        </p:nvSpPr>
        <p:spPr/>
        <p:txBody>
          <a:bodyPr/>
          <a:lstStyle/>
          <a:p>
            <a:fld id="{D8298F8E-ED69-4737-A468-2108ACA61ED0}" type="datetimeFigureOut">
              <a:rPr lang="en-US" smtClean="0"/>
              <a:t>2/2/2024</a:t>
            </a:fld>
            <a:endParaRPr lang="en-US"/>
          </a:p>
        </p:txBody>
      </p:sp>
      <p:sp>
        <p:nvSpPr>
          <p:cNvPr id="5" name="Footer Placeholder 4">
            <a:extLst>
              <a:ext uri="{FF2B5EF4-FFF2-40B4-BE49-F238E27FC236}">
                <a16:creationId xmlns:a16="http://schemas.microsoft.com/office/drawing/2014/main" id="{729D1BA4-862C-4D54-AF4A-E11AD2DF3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3A8522-9457-4B30-99D8-96F4734B08AA}"/>
              </a:ext>
            </a:extLst>
          </p:cNvPr>
          <p:cNvSpPr>
            <a:spLocks noGrp="1"/>
          </p:cNvSpPr>
          <p:nvPr>
            <p:ph type="sldNum" sz="quarter" idx="12"/>
          </p:nvPr>
        </p:nvSpPr>
        <p:spPr/>
        <p:txBody>
          <a:bodyPr/>
          <a:lstStyle/>
          <a:p>
            <a:fld id="{2F3FA334-1064-45C8-B9B1-71F7819C599C}" type="slidenum">
              <a:rPr lang="en-US" smtClean="0"/>
              <a:t>‹#›</a:t>
            </a:fld>
            <a:endParaRPr lang="en-US"/>
          </a:p>
        </p:txBody>
      </p:sp>
    </p:spTree>
    <p:extLst>
      <p:ext uri="{BB962C8B-B14F-4D97-AF65-F5344CB8AC3E}">
        <p14:creationId xmlns:p14="http://schemas.microsoft.com/office/powerpoint/2010/main" val="3335219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BF93C4-2E29-4FC9-9ECC-F9F5653F818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4E58F1-48B6-4531-8066-6B12218E99E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8222EC-C0D3-46B4-AA55-095BEEC0420E}"/>
              </a:ext>
            </a:extLst>
          </p:cNvPr>
          <p:cNvSpPr>
            <a:spLocks noGrp="1"/>
          </p:cNvSpPr>
          <p:nvPr>
            <p:ph type="dt" sz="half" idx="10"/>
          </p:nvPr>
        </p:nvSpPr>
        <p:spPr/>
        <p:txBody>
          <a:bodyPr/>
          <a:lstStyle/>
          <a:p>
            <a:fld id="{D8298F8E-ED69-4737-A468-2108ACA61ED0}" type="datetimeFigureOut">
              <a:rPr lang="en-US" smtClean="0"/>
              <a:t>2/2/2024</a:t>
            </a:fld>
            <a:endParaRPr lang="en-US"/>
          </a:p>
        </p:txBody>
      </p:sp>
      <p:sp>
        <p:nvSpPr>
          <p:cNvPr id="5" name="Footer Placeholder 4">
            <a:extLst>
              <a:ext uri="{FF2B5EF4-FFF2-40B4-BE49-F238E27FC236}">
                <a16:creationId xmlns:a16="http://schemas.microsoft.com/office/drawing/2014/main" id="{DA17BFD2-5C5C-4B75-B8FC-27699BCAA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411D10-06BE-48C4-8395-5E87D84B2E71}"/>
              </a:ext>
            </a:extLst>
          </p:cNvPr>
          <p:cNvSpPr>
            <a:spLocks noGrp="1"/>
          </p:cNvSpPr>
          <p:nvPr>
            <p:ph type="sldNum" sz="quarter" idx="12"/>
          </p:nvPr>
        </p:nvSpPr>
        <p:spPr/>
        <p:txBody>
          <a:bodyPr/>
          <a:lstStyle/>
          <a:p>
            <a:fld id="{2F3FA334-1064-45C8-B9B1-71F7819C599C}" type="slidenum">
              <a:rPr lang="en-US" smtClean="0"/>
              <a:t>‹#›</a:t>
            </a:fld>
            <a:endParaRPr lang="en-US"/>
          </a:p>
        </p:txBody>
      </p:sp>
    </p:spTree>
    <p:extLst>
      <p:ext uri="{BB962C8B-B14F-4D97-AF65-F5344CB8AC3E}">
        <p14:creationId xmlns:p14="http://schemas.microsoft.com/office/powerpoint/2010/main" val="1683575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ACCD0-7757-4F4E-8428-2A377C0CFA8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993E248-465B-4C77-9F76-A7E412E89B3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AB481B-8F8D-440F-B9B3-494C3D7FCEC9}"/>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D394DBF9-CAE0-44DA-B89D-CD2F7129D5E7}"/>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CD552F3F-BC98-41D4-A6DC-9E134EBD5C86}"/>
              </a:ext>
            </a:extLst>
          </p:cNvPr>
          <p:cNvSpPr>
            <a:spLocks noGrp="1"/>
          </p:cNvSpPr>
          <p:nvPr>
            <p:ph type="sldNum" sz="quarter" idx="12"/>
          </p:nvPr>
        </p:nvSpPr>
        <p:spPr/>
        <p:txBody>
          <a:bodyPr/>
          <a:lstStyle/>
          <a:p>
            <a:fld id="{18D0F6B0-0C5D-4F86-8075-EF2DACDC93C3}" type="slidenum">
              <a:rPr lang="en-US" altLang="en-US" smtClean="0"/>
              <a:pPr/>
              <a:t>‹#›</a:t>
            </a:fld>
            <a:endParaRPr lang="en-US" altLang="en-US"/>
          </a:p>
        </p:txBody>
      </p:sp>
    </p:spTree>
    <p:extLst>
      <p:ext uri="{BB962C8B-B14F-4D97-AF65-F5344CB8AC3E}">
        <p14:creationId xmlns:p14="http://schemas.microsoft.com/office/powerpoint/2010/main" val="257128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0843-F40C-443A-AA73-7E54F3B45A0C}"/>
              </a:ext>
            </a:extLst>
          </p:cNvPr>
          <p:cNvSpPr>
            <a:spLocks noGrp="1"/>
          </p:cNvSpPr>
          <p:nvPr>
            <p:ph type="title"/>
          </p:nvPr>
        </p:nvSpPr>
        <p:spPr/>
        <p:txBody>
          <a:bodyPr>
            <a:normAutofit/>
          </a:bodyPr>
          <a:lstStyle>
            <a:lvl1pPr>
              <a:defRPr sz="4400" b="1"/>
            </a:lvl1pPr>
          </a:lstStyle>
          <a:p>
            <a:r>
              <a:rPr lang="en-US" dirty="0"/>
              <a:t>Click to edit Master title style</a:t>
            </a:r>
          </a:p>
        </p:txBody>
      </p:sp>
      <p:sp>
        <p:nvSpPr>
          <p:cNvPr id="3" name="Content Placeholder 2">
            <a:extLst>
              <a:ext uri="{FF2B5EF4-FFF2-40B4-BE49-F238E27FC236}">
                <a16:creationId xmlns:a16="http://schemas.microsoft.com/office/drawing/2014/main" id="{B4CC7481-04AA-477F-82CD-C0BD2BB27691}"/>
              </a:ext>
            </a:extLst>
          </p:cNvPr>
          <p:cNvSpPr>
            <a:spLocks noGrp="1"/>
          </p:cNvSpPr>
          <p:nvPr>
            <p:ph sz="half" idx="1"/>
          </p:nvPr>
        </p:nvSpPr>
        <p:spPr>
          <a:xfrm>
            <a:off x="628650" y="1825625"/>
            <a:ext cx="3886200" cy="4351338"/>
          </a:xfr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FE2D978-8915-41F9-83A4-61B613EC811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37B6BA-307E-4DE6-B176-D7B923E6B04B}"/>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297FE1E2-6327-4745-BB7D-44D2D3207B9C}"/>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76C6BC21-0D9D-4EF5-9E59-DB7329950658}"/>
              </a:ext>
            </a:extLst>
          </p:cNvPr>
          <p:cNvSpPr>
            <a:spLocks noGrp="1"/>
          </p:cNvSpPr>
          <p:nvPr>
            <p:ph type="sldNum" sz="quarter" idx="12"/>
          </p:nvPr>
        </p:nvSpPr>
        <p:spPr/>
        <p:txBody>
          <a:bodyPr/>
          <a:lstStyle/>
          <a:p>
            <a:fld id="{BE8F74CB-A627-443D-A0F5-B5A031AFE755}" type="slidenum">
              <a:rPr lang="en-US" altLang="en-US" smtClean="0"/>
              <a:pPr/>
              <a:t>‹#›</a:t>
            </a:fld>
            <a:endParaRPr lang="en-US" altLang="en-US"/>
          </a:p>
        </p:txBody>
      </p:sp>
    </p:spTree>
    <p:extLst>
      <p:ext uri="{BB962C8B-B14F-4D97-AF65-F5344CB8AC3E}">
        <p14:creationId xmlns:p14="http://schemas.microsoft.com/office/powerpoint/2010/main" val="58231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208D7-CB07-4E8F-B5D3-368E8075BC1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6EC915-5B9D-4E87-920A-585C9921466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22927C7-9BFA-47C0-97D8-F810C5F416A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465EA7-6697-4BA7-888E-702C5FB9E67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9B2BC40-C4D2-4185-A5D9-814A2830A90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95E916-51CC-43AF-92D4-04F83CC07E7F}"/>
              </a:ext>
            </a:extLst>
          </p:cNvPr>
          <p:cNvSpPr>
            <a:spLocks noGrp="1"/>
          </p:cNvSpPr>
          <p:nvPr>
            <p:ph type="dt" sz="half" idx="10"/>
          </p:nvPr>
        </p:nvSpPr>
        <p:spPr/>
        <p:txBody>
          <a:bodyPr/>
          <a:lstStyle/>
          <a:p>
            <a:pPr>
              <a:defRPr/>
            </a:pPr>
            <a:endParaRPr lang="en-US" altLang="en-US"/>
          </a:p>
        </p:txBody>
      </p:sp>
      <p:sp>
        <p:nvSpPr>
          <p:cNvPr id="8" name="Footer Placeholder 7">
            <a:extLst>
              <a:ext uri="{FF2B5EF4-FFF2-40B4-BE49-F238E27FC236}">
                <a16:creationId xmlns:a16="http://schemas.microsoft.com/office/drawing/2014/main" id="{5C0BD8EC-F24E-42B2-B41F-D80E5DC7D1F0}"/>
              </a:ext>
            </a:extLst>
          </p:cNvPr>
          <p:cNvSpPr>
            <a:spLocks noGrp="1"/>
          </p:cNvSpPr>
          <p:nvPr>
            <p:ph type="ftr" sz="quarter" idx="11"/>
          </p:nvPr>
        </p:nvSpPr>
        <p:spPr/>
        <p:txBody>
          <a:bodyPr/>
          <a:lstStyle/>
          <a:p>
            <a:pPr>
              <a:defRPr/>
            </a:pPr>
            <a:endParaRPr lang="en-US" altLang="en-US"/>
          </a:p>
        </p:txBody>
      </p:sp>
      <p:sp>
        <p:nvSpPr>
          <p:cNvPr id="9" name="Slide Number Placeholder 8">
            <a:extLst>
              <a:ext uri="{FF2B5EF4-FFF2-40B4-BE49-F238E27FC236}">
                <a16:creationId xmlns:a16="http://schemas.microsoft.com/office/drawing/2014/main" id="{D71727B6-C6FA-439E-99C8-4779E96DC855}"/>
              </a:ext>
            </a:extLst>
          </p:cNvPr>
          <p:cNvSpPr>
            <a:spLocks noGrp="1"/>
          </p:cNvSpPr>
          <p:nvPr>
            <p:ph type="sldNum" sz="quarter" idx="12"/>
          </p:nvPr>
        </p:nvSpPr>
        <p:spPr/>
        <p:txBody>
          <a:bodyPr/>
          <a:lstStyle/>
          <a:p>
            <a:fld id="{AE5DEE6B-56A0-44E5-98B2-766E51403860}" type="slidenum">
              <a:rPr lang="en-US" altLang="en-US" smtClean="0"/>
              <a:pPr/>
              <a:t>‹#›</a:t>
            </a:fld>
            <a:endParaRPr lang="en-US" altLang="en-US"/>
          </a:p>
        </p:txBody>
      </p:sp>
    </p:spTree>
    <p:extLst>
      <p:ext uri="{BB962C8B-B14F-4D97-AF65-F5344CB8AC3E}">
        <p14:creationId xmlns:p14="http://schemas.microsoft.com/office/powerpoint/2010/main" val="3307523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28E54-2FBD-4209-AD96-01679B9BF7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54D026-19C1-44FB-B091-239464A48BB8}"/>
              </a:ext>
            </a:extLst>
          </p:cNvPr>
          <p:cNvSpPr>
            <a:spLocks noGrp="1"/>
          </p:cNvSpPr>
          <p:nvPr>
            <p:ph type="dt" sz="half" idx="10"/>
          </p:nvPr>
        </p:nvSpPr>
        <p:spPr/>
        <p:txBody>
          <a:bodyPr/>
          <a:lstStyle/>
          <a:p>
            <a:pPr>
              <a:defRPr/>
            </a:pPr>
            <a:endParaRPr lang="en-US" altLang="en-US"/>
          </a:p>
        </p:txBody>
      </p:sp>
      <p:sp>
        <p:nvSpPr>
          <p:cNvPr id="4" name="Footer Placeholder 3">
            <a:extLst>
              <a:ext uri="{FF2B5EF4-FFF2-40B4-BE49-F238E27FC236}">
                <a16:creationId xmlns:a16="http://schemas.microsoft.com/office/drawing/2014/main" id="{FB1D291B-1FF3-4782-BA8A-2DE06AAE3E9E}"/>
              </a:ext>
            </a:extLst>
          </p:cNvPr>
          <p:cNvSpPr>
            <a:spLocks noGrp="1"/>
          </p:cNvSpPr>
          <p:nvPr>
            <p:ph type="ftr" sz="quarter" idx="11"/>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98DB5B97-F5C8-406C-9120-61EBF5B0D2C4}"/>
              </a:ext>
            </a:extLst>
          </p:cNvPr>
          <p:cNvSpPr>
            <a:spLocks noGrp="1"/>
          </p:cNvSpPr>
          <p:nvPr>
            <p:ph type="sldNum" sz="quarter" idx="12"/>
          </p:nvPr>
        </p:nvSpPr>
        <p:spPr/>
        <p:txBody>
          <a:bodyPr/>
          <a:lstStyle/>
          <a:p>
            <a:fld id="{E5AB28F1-617F-4E96-BE08-D99F8B1DAAEF}" type="slidenum">
              <a:rPr lang="en-US" altLang="en-US" smtClean="0"/>
              <a:pPr/>
              <a:t>‹#›</a:t>
            </a:fld>
            <a:endParaRPr lang="en-US" altLang="en-US"/>
          </a:p>
        </p:txBody>
      </p:sp>
    </p:spTree>
    <p:extLst>
      <p:ext uri="{BB962C8B-B14F-4D97-AF65-F5344CB8AC3E}">
        <p14:creationId xmlns:p14="http://schemas.microsoft.com/office/powerpoint/2010/main" val="340687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6BD399-2B10-4681-B9FE-F6403723A7AF}"/>
              </a:ext>
            </a:extLst>
          </p:cNvPr>
          <p:cNvSpPr>
            <a:spLocks noGrp="1"/>
          </p:cNvSpPr>
          <p:nvPr>
            <p:ph type="dt" sz="half" idx="10"/>
          </p:nvPr>
        </p:nvSpPr>
        <p:spPr/>
        <p:txBody>
          <a:bodyPr/>
          <a:lstStyle/>
          <a:p>
            <a:pPr>
              <a:defRPr/>
            </a:pPr>
            <a:endParaRPr lang="en-US" altLang="en-US"/>
          </a:p>
        </p:txBody>
      </p:sp>
      <p:sp>
        <p:nvSpPr>
          <p:cNvPr id="3" name="Footer Placeholder 2">
            <a:extLst>
              <a:ext uri="{FF2B5EF4-FFF2-40B4-BE49-F238E27FC236}">
                <a16:creationId xmlns:a16="http://schemas.microsoft.com/office/drawing/2014/main" id="{FE653956-7640-4BC6-B49D-81FDBB7D45DA}"/>
              </a:ext>
            </a:extLst>
          </p:cNvPr>
          <p:cNvSpPr>
            <a:spLocks noGrp="1"/>
          </p:cNvSpPr>
          <p:nvPr>
            <p:ph type="ftr" sz="quarter" idx="11"/>
          </p:nvPr>
        </p:nvSpPr>
        <p:spPr/>
        <p:txBody>
          <a:bodyPr/>
          <a:lstStyle/>
          <a:p>
            <a:pPr>
              <a:defRPr/>
            </a:pPr>
            <a:endParaRPr lang="en-US" altLang="en-US"/>
          </a:p>
        </p:txBody>
      </p:sp>
      <p:sp>
        <p:nvSpPr>
          <p:cNvPr id="4" name="Slide Number Placeholder 3">
            <a:extLst>
              <a:ext uri="{FF2B5EF4-FFF2-40B4-BE49-F238E27FC236}">
                <a16:creationId xmlns:a16="http://schemas.microsoft.com/office/drawing/2014/main" id="{16B2E8DD-2853-4141-9B3F-08929A16FE1F}"/>
              </a:ext>
            </a:extLst>
          </p:cNvPr>
          <p:cNvSpPr>
            <a:spLocks noGrp="1"/>
          </p:cNvSpPr>
          <p:nvPr>
            <p:ph type="sldNum" sz="quarter" idx="12"/>
          </p:nvPr>
        </p:nvSpPr>
        <p:spPr/>
        <p:txBody>
          <a:bodyPr/>
          <a:lstStyle/>
          <a:p>
            <a:fld id="{48667F7F-2961-49E8-9B16-A93ED4B205BE}" type="slidenum">
              <a:rPr lang="en-US" altLang="en-US" smtClean="0"/>
              <a:pPr/>
              <a:t>‹#›</a:t>
            </a:fld>
            <a:endParaRPr lang="en-US" altLang="en-US"/>
          </a:p>
        </p:txBody>
      </p:sp>
    </p:spTree>
    <p:extLst>
      <p:ext uri="{BB962C8B-B14F-4D97-AF65-F5344CB8AC3E}">
        <p14:creationId xmlns:p14="http://schemas.microsoft.com/office/powerpoint/2010/main" val="1298886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B9BB1-AA0B-46E8-A65B-0AF60D1F36F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B48AEA2-507E-427D-A889-70F1504A4F6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1CC315-1A17-4398-A2B1-DF7E440C618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FE2DC3F-B7AA-46C8-8ACF-EF7429D4AB8C}"/>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D58D4A08-E4A8-4B46-95AA-C89C0B7EE2B8}"/>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05708EFC-1455-428D-9520-A078462EA406}"/>
              </a:ext>
            </a:extLst>
          </p:cNvPr>
          <p:cNvSpPr>
            <a:spLocks noGrp="1"/>
          </p:cNvSpPr>
          <p:nvPr>
            <p:ph type="sldNum" sz="quarter" idx="12"/>
          </p:nvPr>
        </p:nvSpPr>
        <p:spPr/>
        <p:txBody>
          <a:bodyPr/>
          <a:lstStyle/>
          <a:p>
            <a:fld id="{D6F33CF8-DFD7-46FD-91C9-0E6C4AA2A2AC}" type="slidenum">
              <a:rPr lang="en-US" altLang="en-US" smtClean="0"/>
              <a:pPr/>
              <a:t>‹#›</a:t>
            </a:fld>
            <a:endParaRPr lang="en-US" altLang="en-US"/>
          </a:p>
        </p:txBody>
      </p:sp>
    </p:spTree>
    <p:extLst>
      <p:ext uri="{BB962C8B-B14F-4D97-AF65-F5344CB8AC3E}">
        <p14:creationId xmlns:p14="http://schemas.microsoft.com/office/powerpoint/2010/main" val="3562293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D9EBB-0386-4E16-8EB8-E3AA8DA8340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DCDBF1C-9392-4733-89A0-14B262035A4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D6FBE6C-24FD-492A-B630-492829CC78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C9EF150-0456-46AB-84A7-41C66A4FABE0}"/>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7BFD5673-BE94-4CDF-A405-6A351AE0AE71}"/>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9E49352C-4710-4B41-858D-0C773E6BE7B5}"/>
              </a:ext>
            </a:extLst>
          </p:cNvPr>
          <p:cNvSpPr>
            <a:spLocks noGrp="1"/>
          </p:cNvSpPr>
          <p:nvPr>
            <p:ph type="sldNum" sz="quarter" idx="12"/>
          </p:nvPr>
        </p:nvSpPr>
        <p:spPr/>
        <p:txBody>
          <a:bodyPr/>
          <a:lstStyle/>
          <a:p>
            <a:fld id="{831E4954-9A1E-4892-865D-9200A619890C}" type="slidenum">
              <a:rPr lang="en-US" altLang="en-US" smtClean="0"/>
              <a:pPr/>
              <a:t>‹#›</a:t>
            </a:fld>
            <a:endParaRPr lang="en-US" altLang="en-US"/>
          </a:p>
        </p:txBody>
      </p:sp>
    </p:spTree>
    <p:extLst>
      <p:ext uri="{BB962C8B-B14F-4D97-AF65-F5344CB8AC3E}">
        <p14:creationId xmlns:p14="http://schemas.microsoft.com/office/powerpoint/2010/main" val="2578348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2FACE9-13E2-44F4-92DC-A8D94159640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6724C7-106B-4E1B-91EB-3453766F18A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C14EEB-BEF8-47B6-BC97-ADC410288D9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99F07A24-CF54-4CBF-AF71-A16B8C39211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3F163967-43DD-4F44-A32B-9F29798FD6F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CD8929-043F-4D9E-B011-4CFD63F8B316}" type="slidenum">
              <a:rPr lang="en-US" altLang="en-US" smtClean="0"/>
              <a:pPr/>
              <a:t>‹#›</a:t>
            </a:fld>
            <a:endParaRPr lang="en-US" altLang="en-US"/>
          </a:p>
        </p:txBody>
      </p:sp>
    </p:spTree>
    <p:extLst>
      <p:ext uri="{BB962C8B-B14F-4D97-AF65-F5344CB8AC3E}">
        <p14:creationId xmlns:p14="http://schemas.microsoft.com/office/powerpoint/2010/main" val="155674171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83129F-E3C2-4E42-B3A8-5497942D659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C84C89-058B-4E05-97D5-86DC673738D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13F32-6EE8-42E8-9768-2F7F9A1E53B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8298F8E-ED69-4737-A468-2108ACA61ED0}" type="datetimeFigureOut">
              <a:rPr lang="en-US" smtClean="0"/>
              <a:t>2/2/2024</a:t>
            </a:fld>
            <a:endParaRPr lang="en-US"/>
          </a:p>
        </p:txBody>
      </p:sp>
      <p:sp>
        <p:nvSpPr>
          <p:cNvPr id="5" name="Footer Placeholder 4">
            <a:extLst>
              <a:ext uri="{FF2B5EF4-FFF2-40B4-BE49-F238E27FC236}">
                <a16:creationId xmlns:a16="http://schemas.microsoft.com/office/drawing/2014/main" id="{14486FCE-69D5-4921-880A-43EAA0709AE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CC2E5B-3C60-43E5-BA4C-1072AB8757A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3FA334-1064-45C8-B9B1-71F7819C599C}" type="slidenum">
              <a:rPr lang="en-US" smtClean="0"/>
              <a:t>‹#›</a:t>
            </a:fld>
            <a:endParaRPr lang="en-US"/>
          </a:p>
        </p:txBody>
      </p:sp>
    </p:spTree>
    <p:extLst>
      <p:ext uri="{BB962C8B-B14F-4D97-AF65-F5344CB8AC3E}">
        <p14:creationId xmlns:p14="http://schemas.microsoft.com/office/powerpoint/2010/main" val="424253445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32.xml"/><Relationship Id="rId18" Type="http://schemas.openxmlformats.org/officeDocument/2006/relationships/slide" Target="slide27.xml"/><Relationship Id="rId26" Type="http://schemas.openxmlformats.org/officeDocument/2006/relationships/slide" Target="slide19.xml"/><Relationship Id="rId3" Type="http://schemas.openxmlformats.org/officeDocument/2006/relationships/slide" Target="slide3.xml"/><Relationship Id="rId21" Type="http://schemas.openxmlformats.org/officeDocument/2006/relationships/slide" Target="slide24.xml"/><Relationship Id="rId7" Type="http://schemas.openxmlformats.org/officeDocument/2006/relationships/slide" Target="slide15.xml"/><Relationship Id="rId12" Type="http://schemas.openxmlformats.org/officeDocument/2006/relationships/slide" Target="slide33.xml"/><Relationship Id="rId17" Type="http://schemas.openxmlformats.org/officeDocument/2006/relationships/slide" Target="slide28.xml"/><Relationship Id="rId25" Type="http://schemas.openxmlformats.org/officeDocument/2006/relationships/slide" Target="slide20.xml"/><Relationship Id="rId2" Type="http://schemas.openxmlformats.org/officeDocument/2006/relationships/notesSlide" Target="../notesSlides/notesSlide3.xml"/><Relationship Id="rId16" Type="http://schemas.openxmlformats.org/officeDocument/2006/relationships/slide" Target="slide29.xml"/><Relationship Id="rId20" Type="http://schemas.openxmlformats.org/officeDocument/2006/relationships/slide" Target="slide25.xml"/><Relationship Id="rId29" Type="http://schemas.openxmlformats.org/officeDocument/2006/relationships/slide" Target="slide37.xml"/><Relationship Id="rId1" Type="http://schemas.openxmlformats.org/officeDocument/2006/relationships/slideLayout" Target="../slideLayouts/slideLayout6.xml"/><Relationship Id="rId6" Type="http://schemas.openxmlformats.org/officeDocument/2006/relationships/slide" Target="slide14.xml"/><Relationship Id="rId11" Type="http://schemas.openxmlformats.org/officeDocument/2006/relationships/slide" Target="slide34.xml"/><Relationship Id="rId24" Type="http://schemas.openxmlformats.org/officeDocument/2006/relationships/slide" Target="slide21.xml"/><Relationship Id="rId5" Type="http://schemas.openxmlformats.org/officeDocument/2006/relationships/slide" Target="slide13.xml"/><Relationship Id="rId15" Type="http://schemas.openxmlformats.org/officeDocument/2006/relationships/slide" Target="slide30.xml"/><Relationship Id="rId23" Type="http://schemas.openxmlformats.org/officeDocument/2006/relationships/slide" Target="slide22.xml"/><Relationship Id="rId28" Type="http://schemas.openxmlformats.org/officeDocument/2006/relationships/slide" Target="slide17.xml"/><Relationship Id="rId10" Type="http://schemas.openxmlformats.org/officeDocument/2006/relationships/slide" Target="slide35.xml"/><Relationship Id="rId19" Type="http://schemas.openxmlformats.org/officeDocument/2006/relationships/slide" Target="slide26.xml"/><Relationship Id="rId4" Type="http://schemas.openxmlformats.org/officeDocument/2006/relationships/slide" Target="slide11.xml"/><Relationship Id="rId9" Type="http://schemas.openxmlformats.org/officeDocument/2006/relationships/slide" Target="slide36.xml"/><Relationship Id="rId14" Type="http://schemas.openxmlformats.org/officeDocument/2006/relationships/slide" Target="slide31.xml"/><Relationship Id="rId22" Type="http://schemas.openxmlformats.org/officeDocument/2006/relationships/slide" Target="slide23.xml"/><Relationship Id="rId27" Type="http://schemas.openxmlformats.org/officeDocument/2006/relationships/slide" Target="slide18.xml"/></Relationships>
</file>

<file path=ppt/slides/_rels/slide1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audio" Target="../media/audio1.bin"/><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image" Target="../media/image19.wmf"/></Relationships>
</file>

<file path=ppt/slides/_rels/slide3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hyperlink" Target="https://thewordsearch.com/hangman/"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hewordsearch.com/hangman/"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2" y="1067531"/>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2C4B97A8-3F21-42C8-892E-3C09709B21F0}"/>
              </a:ext>
            </a:extLst>
          </p:cNvPr>
          <p:cNvSpPr>
            <a:spLocks noGrp="1"/>
          </p:cNvSpPr>
          <p:nvPr>
            <p:ph type="ctrTitle"/>
          </p:nvPr>
        </p:nvSpPr>
        <p:spPr>
          <a:xfrm>
            <a:off x="409763" y="1182409"/>
            <a:ext cx="8354891" cy="697835"/>
          </a:xfrm>
        </p:spPr>
        <p:txBody>
          <a:bodyPr>
            <a:normAutofit/>
          </a:bodyPr>
          <a:lstStyle/>
          <a:p>
            <a:r>
              <a:rPr lang="en-US" sz="4050" dirty="0">
                <a:solidFill>
                  <a:srgbClr val="FFFFFF"/>
                </a:solidFill>
              </a:rPr>
              <a:t>Fun Cub Scout Meeting #3</a:t>
            </a:r>
          </a:p>
        </p:txBody>
      </p:sp>
      <p:sp>
        <p:nvSpPr>
          <p:cNvPr id="3" name="Subtitle 2">
            <a:extLst>
              <a:ext uri="{FF2B5EF4-FFF2-40B4-BE49-F238E27FC236}">
                <a16:creationId xmlns:a16="http://schemas.microsoft.com/office/drawing/2014/main" id="{7DFB0A74-949A-4E05-9EAA-5D83A79E125A}"/>
              </a:ext>
            </a:extLst>
          </p:cNvPr>
          <p:cNvSpPr>
            <a:spLocks noGrp="1"/>
          </p:cNvSpPr>
          <p:nvPr>
            <p:ph type="subTitle" idx="1"/>
          </p:nvPr>
        </p:nvSpPr>
        <p:spPr>
          <a:xfrm>
            <a:off x="1158209" y="2091543"/>
            <a:ext cx="6858000" cy="315001"/>
          </a:xfrm>
        </p:spPr>
        <p:txBody>
          <a:bodyPr>
            <a:normAutofit fontScale="92500" lnSpcReduction="20000"/>
          </a:bodyPr>
          <a:lstStyle/>
          <a:p>
            <a:r>
              <a:rPr lang="en-US" sz="2100" dirty="0">
                <a:solidFill>
                  <a:srgbClr val="FFC000"/>
                </a:solidFill>
              </a:rPr>
              <a:t>6-Essentials Jeopardy Scavenger Hunt</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9" y="1998969"/>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2C445496-F6EF-42A5-AC9C-D8AFB5D2326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91848" y="2565601"/>
            <a:ext cx="2094330" cy="2089094"/>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9" y="2804877"/>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sign&#10;&#10;Description automatically generated">
            <a:extLst>
              <a:ext uri="{FF2B5EF4-FFF2-40B4-BE49-F238E27FC236}">
                <a16:creationId xmlns:a16="http://schemas.microsoft.com/office/drawing/2014/main" id="{659C00DC-BEE7-4942-8589-138B961FF3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0074" y="2677364"/>
            <a:ext cx="3819399" cy="2998228"/>
          </a:xfrm>
          <a:prstGeom prst="rect">
            <a:avLst/>
          </a:prstGeom>
        </p:spPr>
      </p:pic>
      <p:sp>
        <p:nvSpPr>
          <p:cNvPr id="4" name="Rectangle 3">
            <a:extLst>
              <a:ext uri="{FF2B5EF4-FFF2-40B4-BE49-F238E27FC236}">
                <a16:creationId xmlns:a16="http://schemas.microsoft.com/office/drawing/2014/main" id="{505E4906-8B15-4CD9-961B-F436A5166B21}"/>
              </a:ext>
            </a:extLst>
          </p:cNvPr>
          <p:cNvSpPr/>
          <p:nvPr/>
        </p:nvSpPr>
        <p:spPr>
          <a:xfrm>
            <a:off x="152413" y="4766458"/>
            <a:ext cx="4359870" cy="1592744"/>
          </a:xfrm>
          <a:prstGeom prst="rect">
            <a:avLst/>
          </a:prstGeom>
          <a:noFill/>
        </p:spPr>
        <p:txBody>
          <a:bodyPr wrap="square" lIns="68580" tIns="34290" rIns="68580" bIns="34290">
            <a:spAutoFit/>
          </a:bodyPr>
          <a:lstStyle/>
          <a:p>
            <a:pPr algn="ctr" defTabSz="685800"/>
            <a:r>
              <a:rPr lang="en-US" sz="3300" dirty="0">
                <a:ln w="0"/>
                <a:solidFill>
                  <a:srgbClr val="0070C0"/>
                </a:solidFill>
                <a:effectLst>
                  <a:outerShdw blurRad="38100" dist="19050" dir="2700000" algn="tl" rotWithShape="0">
                    <a:prstClr val="black">
                      <a:alpha val="40000"/>
                    </a:prstClr>
                  </a:outerShdw>
                </a:effectLst>
                <a:latin typeface="Calibri" panose="020F0502020204030204"/>
              </a:rPr>
              <a:t>Video Conference &amp; PowerPoint</a:t>
            </a:r>
          </a:p>
          <a:p>
            <a:pPr algn="ctr" defTabSz="685800"/>
            <a:r>
              <a:rPr lang="en-US" sz="3300" dirty="0">
                <a:ln w="0"/>
                <a:solidFill>
                  <a:srgbClr val="0070C0"/>
                </a:solidFill>
                <a:effectLst>
                  <a:outerShdw blurRad="38100" dist="19050" dir="2700000" algn="tl" rotWithShape="0">
                    <a:prstClr val="black">
                      <a:alpha val="40000"/>
                    </a:prstClr>
                  </a:outerShdw>
                </a:effectLst>
                <a:latin typeface="Calibri" panose="020F0502020204030204"/>
              </a:rPr>
              <a:t>Introduction for Leaders</a:t>
            </a:r>
          </a:p>
        </p:txBody>
      </p:sp>
      <p:sp>
        <p:nvSpPr>
          <p:cNvPr id="6" name="Rectangle 5">
            <a:extLst>
              <a:ext uri="{FF2B5EF4-FFF2-40B4-BE49-F238E27FC236}">
                <a16:creationId xmlns:a16="http://schemas.microsoft.com/office/drawing/2014/main" id="{D62C97DC-B0FF-4B0E-BCE3-66982EBA575F}"/>
              </a:ext>
            </a:extLst>
          </p:cNvPr>
          <p:cNvSpPr/>
          <p:nvPr/>
        </p:nvSpPr>
        <p:spPr>
          <a:xfrm>
            <a:off x="0" y="0"/>
            <a:ext cx="9144000" cy="4970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1B4389-894C-4A81-8825-A60D514B1E52}"/>
              </a:ext>
            </a:extLst>
          </p:cNvPr>
          <p:cNvSpPr/>
          <p:nvPr/>
        </p:nvSpPr>
        <p:spPr>
          <a:xfrm>
            <a:off x="0" y="6359202"/>
            <a:ext cx="9144000" cy="4970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5362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8AC91EC0-4D18-410F-9D63-2E8170ADA2E1}"/>
              </a:ext>
            </a:extLst>
          </p:cNvPr>
          <p:cNvSpPr>
            <a:spLocks noGrp="1" noChangeArrowheads="1"/>
          </p:cNvSpPr>
          <p:nvPr>
            <p:ph type="title"/>
          </p:nvPr>
        </p:nvSpPr>
        <p:spPr>
          <a:xfrm>
            <a:off x="2514600" y="274638"/>
            <a:ext cx="6172200" cy="487362"/>
          </a:xfrm>
        </p:spPr>
        <p:txBody>
          <a:bodyPr>
            <a:normAutofit fontScale="90000"/>
          </a:bodyPr>
          <a:lstStyle/>
          <a:p>
            <a:pPr eaLnBrk="1" hangingPunct="1">
              <a:defRPr/>
            </a:pPr>
            <a:r>
              <a:rPr lang="en-US" altLang="en-US" sz="4000" dirty="0"/>
              <a:t>Cub Scout Jeopardy</a:t>
            </a:r>
          </a:p>
        </p:txBody>
      </p:sp>
      <p:sp>
        <p:nvSpPr>
          <p:cNvPr id="6147" name="AutoShape 5">
            <a:hlinkClick r:id="rId3" action="ppaction://hlinksldjump"/>
            <a:extLst>
              <a:ext uri="{FF2B5EF4-FFF2-40B4-BE49-F238E27FC236}">
                <a16:creationId xmlns:a16="http://schemas.microsoft.com/office/drawing/2014/main" id="{5348689B-5B86-47F2-91E2-1649657FD95C}"/>
              </a:ext>
            </a:extLst>
          </p:cNvPr>
          <p:cNvSpPr>
            <a:spLocks noChangeArrowheads="1"/>
          </p:cNvSpPr>
          <p:nvPr/>
        </p:nvSpPr>
        <p:spPr bwMode="auto">
          <a:xfrm>
            <a:off x="457200" y="1828800"/>
            <a:ext cx="1524000" cy="762000"/>
          </a:xfrm>
          <a:prstGeom prst="flowChartAlternateProcess">
            <a:avLst/>
          </a:prstGeom>
          <a:solidFill>
            <a:srgbClr val="FFC000"/>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latin typeface="Times" panose="02020603050405020304" pitchFamily="18" charset="0"/>
                <a:hlinkClick r:id="rId4" action="ppaction://hlinksldjump">
                  <a:extLst>
                    <a:ext uri="{A12FA001-AC4F-418D-AE19-62706E023703}">
                      <ahyp:hlinkClr xmlns:ahyp="http://schemas.microsoft.com/office/drawing/2018/hyperlinkcolor" val="tx"/>
                    </a:ext>
                  </a:extLst>
                </a:hlinkClick>
              </a:rPr>
              <a:t>Tiger</a:t>
            </a:r>
            <a:endParaRPr lang="en-US" altLang="en-US" sz="2400" dirty="0">
              <a:latin typeface="Times" panose="02020603050405020304" pitchFamily="18" charset="0"/>
            </a:endParaRPr>
          </a:p>
        </p:txBody>
      </p:sp>
      <p:sp>
        <p:nvSpPr>
          <p:cNvPr id="6148" name="AutoShape 6">
            <a:extLst>
              <a:ext uri="{FF2B5EF4-FFF2-40B4-BE49-F238E27FC236}">
                <a16:creationId xmlns:a16="http://schemas.microsoft.com/office/drawing/2014/main" id="{5C04F583-9E30-48D5-A00F-F692783C871C}"/>
              </a:ext>
            </a:extLst>
          </p:cNvPr>
          <p:cNvSpPr>
            <a:spLocks noChangeArrowheads="1"/>
          </p:cNvSpPr>
          <p:nvPr/>
        </p:nvSpPr>
        <p:spPr bwMode="auto">
          <a:xfrm>
            <a:off x="533400" y="838200"/>
            <a:ext cx="1524000" cy="762000"/>
          </a:xfrm>
          <a:prstGeom prst="flowChartAlternateProcess">
            <a:avLst/>
          </a:prstGeom>
          <a:solidFill>
            <a:srgbClr val="002060"/>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solidFill>
                  <a:schemeClr val="bg1"/>
                </a:solidFill>
                <a:latin typeface="Times" panose="02020603050405020304" pitchFamily="18" charset="0"/>
              </a:rPr>
              <a:t>Bobcat </a:t>
            </a:r>
            <a:br>
              <a:rPr lang="en-US" altLang="en-US" sz="2400" dirty="0">
                <a:solidFill>
                  <a:schemeClr val="bg1"/>
                </a:solidFill>
                <a:latin typeface="Times" panose="02020603050405020304" pitchFamily="18" charset="0"/>
              </a:rPr>
            </a:br>
            <a:r>
              <a:rPr lang="en-US" altLang="en-US" sz="2400" dirty="0">
                <a:solidFill>
                  <a:schemeClr val="bg1"/>
                </a:solidFill>
                <a:latin typeface="Times" panose="02020603050405020304" pitchFamily="18" charset="0"/>
              </a:rPr>
              <a:t>Basics</a:t>
            </a:r>
          </a:p>
        </p:txBody>
      </p:sp>
      <p:sp>
        <p:nvSpPr>
          <p:cNvPr id="6149" name="AutoShape 7">
            <a:extLst>
              <a:ext uri="{FF2B5EF4-FFF2-40B4-BE49-F238E27FC236}">
                <a16:creationId xmlns:a16="http://schemas.microsoft.com/office/drawing/2014/main" id="{4B55E327-455B-406E-AF90-C307753505A8}"/>
              </a:ext>
            </a:extLst>
          </p:cNvPr>
          <p:cNvSpPr>
            <a:spLocks noChangeArrowheads="1"/>
          </p:cNvSpPr>
          <p:nvPr/>
        </p:nvSpPr>
        <p:spPr bwMode="auto">
          <a:xfrm>
            <a:off x="2133600" y="838200"/>
            <a:ext cx="1524000" cy="762000"/>
          </a:xfrm>
          <a:prstGeom prst="flowChartAlternateProcess">
            <a:avLst/>
          </a:prstGeom>
          <a:solidFill>
            <a:srgbClr val="002060"/>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solidFill>
                  <a:schemeClr val="bg1"/>
                </a:solidFill>
                <a:latin typeface="Times" panose="02020603050405020304" pitchFamily="18" charset="0"/>
              </a:rPr>
              <a:t>On a Hike</a:t>
            </a:r>
          </a:p>
        </p:txBody>
      </p:sp>
      <p:sp>
        <p:nvSpPr>
          <p:cNvPr id="6150" name="AutoShape 8">
            <a:extLst>
              <a:ext uri="{FF2B5EF4-FFF2-40B4-BE49-F238E27FC236}">
                <a16:creationId xmlns:a16="http://schemas.microsoft.com/office/drawing/2014/main" id="{D2E86CDC-C27E-4980-B2C4-EC39D8A29F3B}"/>
              </a:ext>
            </a:extLst>
          </p:cNvPr>
          <p:cNvSpPr>
            <a:spLocks noChangeArrowheads="1"/>
          </p:cNvSpPr>
          <p:nvPr/>
        </p:nvSpPr>
        <p:spPr bwMode="auto">
          <a:xfrm>
            <a:off x="3810000" y="838200"/>
            <a:ext cx="1524000" cy="762000"/>
          </a:xfrm>
          <a:prstGeom prst="flowChartAlternateProcess">
            <a:avLst/>
          </a:prstGeom>
          <a:solidFill>
            <a:srgbClr val="002060"/>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solidFill>
                  <a:schemeClr val="bg1"/>
                </a:solidFill>
                <a:latin typeface="Times" panose="02020603050405020304" pitchFamily="18" charset="0"/>
              </a:rPr>
              <a:t>Knot-a-</a:t>
            </a:r>
            <a:br>
              <a:rPr lang="en-US" altLang="en-US" sz="2400" dirty="0">
                <a:solidFill>
                  <a:schemeClr val="bg1"/>
                </a:solidFill>
                <a:latin typeface="Times" panose="02020603050405020304" pitchFamily="18" charset="0"/>
              </a:rPr>
            </a:br>
            <a:r>
              <a:rPr lang="en-US" altLang="en-US" sz="2400" dirty="0">
                <a:solidFill>
                  <a:schemeClr val="bg1"/>
                </a:solidFill>
                <a:latin typeface="Times" panose="02020603050405020304" pitchFamily="18" charset="0"/>
              </a:rPr>
              <a:t>Problem</a:t>
            </a:r>
          </a:p>
        </p:txBody>
      </p:sp>
      <p:sp>
        <p:nvSpPr>
          <p:cNvPr id="6151" name="AutoShape 9">
            <a:extLst>
              <a:ext uri="{FF2B5EF4-FFF2-40B4-BE49-F238E27FC236}">
                <a16:creationId xmlns:a16="http://schemas.microsoft.com/office/drawing/2014/main" id="{C5D48847-BA2E-4C5F-9A0C-CEFE9716C39E}"/>
              </a:ext>
            </a:extLst>
          </p:cNvPr>
          <p:cNvSpPr>
            <a:spLocks noChangeArrowheads="1"/>
          </p:cNvSpPr>
          <p:nvPr/>
        </p:nvSpPr>
        <p:spPr bwMode="auto">
          <a:xfrm>
            <a:off x="5410200" y="838200"/>
            <a:ext cx="1524000" cy="762000"/>
          </a:xfrm>
          <a:prstGeom prst="flowChartAlternateProcess">
            <a:avLst/>
          </a:prstGeom>
          <a:solidFill>
            <a:srgbClr val="002060"/>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solidFill>
                  <a:schemeClr val="bg1"/>
                </a:solidFill>
                <a:latin typeface="Times" panose="02020603050405020304" pitchFamily="18" charset="0"/>
              </a:rPr>
              <a:t>Campfire </a:t>
            </a:r>
            <a:br>
              <a:rPr lang="en-US" altLang="en-US" sz="2400" dirty="0">
                <a:solidFill>
                  <a:schemeClr val="bg1"/>
                </a:solidFill>
                <a:latin typeface="Times" panose="02020603050405020304" pitchFamily="18" charset="0"/>
              </a:rPr>
            </a:br>
            <a:r>
              <a:rPr lang="en-US" altLang="en-US" sz="2400" dirty="0">
                <a:solidFill>
                  <a:schemeClr val="bg1"/>
                </a:solidFill>
                <a:latin typeface="Times" panose="02020603050405020304" pitchFamily="18" charset="0"/>
              </a:rPr>
              <a:t>Fun</a:t>
            </a:r>
          </a:p>
        </p:txBody>
      </p:sp>
      <p:sp>
        <p:nvSpPr>
          <p:cNvPr id="6152" name="AutoShape 10">
            <a:extLst>
              <a:ext uri="{FF2B5EF4-FFF2-40B4-BE49-F238E27FC236}">
                <a16:creationId xmlns:a16="http://schemas.microsoft.com/office/drawing/2014/main" id="{0D932A3C-43A7-4DC0-9B4E-78DAA65E8C72}"/>
              </a:ext>
            </a:extLst>
          </p:cNvPr>
          <p:cNvSpPr>
            <a:spLocks noChangeArrowheads="1"/>
          </p:cNvSpPr>
          <p:nvPr/>
        </p:nvSpPr>
        <p:spPr bwMode="auto">
          <a:xfrm>
            <a:off x="7086600" y="838200"/>
            <a:ext cx="1524000" cy="762000"/>
          </a:xfrm>
          <a:prstGeom prst="flowChartAlternateProcess">
            <a:avLst/>
          </a:prstGeom>
          <a:solidFill>
            <a:srgbClr val="002060"/>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solidFill>
                  <a:schemeClr val="bg1"/>
                </a:solidFill>
                <a:latin typeface="Times" panose="02020603050405020304" pitchFamily="18" charset="0"/>
              </a:rPr>
              <a:t>Wildcard</a:t>
            </a:r>
          </a:p>
        </p:txBody>
      </p:sp>
      <p:sp>
        <p:nvSpPr>
          <p:cNvPr id="6153" name="AutoShape 11">
            <a:hlinkClick r:id="rId5" action="ppaction://hlinksldjump"/>
            <a:extLst>
              <a:ext uri="{FF2B5EF4-FFF2-40B4-BE49-F238E27FC236}">
                <a16:creationId xmlns:a16="http://schemas.microsoft.com/office/drawing/2014/main" id="{FCDFFC59-B624-4FB5-B6FF-BAD9C086C699}"/>
              </a:ext>
            </a:extLst>
          </p:cNvPr>
          <p:cNvSpPr>
            <a:spLocks noChangeArrowheads="1"/>
          </p:cNvSpPr>
          <p:nvPr/>
        </p:nvSpPr>
        <p:spPr bwMode="auto">
          <a:xfrm>
            <a:off x="457200" y="2743200"/>
            <a:ext cx="1524000" cy="762000"/>
          </a:xfrm>
          <a:prstGeom prst="flowChartAlternateProcess">
            <a:avLst/>
          </a:prstGeom>
          <a:solidFill>
            <a:srgbClr val="FF0000"/>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latin typeface="Times" panose="02020603050405020304" pitchFamily="18" charset="0"/>
                <a:hlinkClick r:id="rId5" action="ppaction://hlinksldjump">
                  <a:extLst>
                    <a:ext uri="{A12FA001-AC4F-418D-AE19-62706E023703}">
                      <ahyp:hlinkClr xmlns:ahyp="http://schemas.microsoft.com/office/drawing/2018/hyperlinkcolor" val="tx"/>
                    </a:ext>
                  </a:extLst>
                </a:hlinkClick>
              </a:rPr>
              <a:t>Wolf</a:t>
            </a:r>
            <a:endParaRPr lang="en-US" altLang="en-US" sz="2400" dirty="0">
              <a:latin typeface="Times" panose="02020603050405020304" pitchFamily="18" charset="0"/>
            </a:endParaRPr>
          </a:p>
        </p:txBody>
      </p:sp>
      <p:sp>
        <p:nvSpPr>
          <p:cNvPr id="6154" name="AutoShape 12">
            <a:hlinkClick r:id="rId6" action="ppaction://hlinksldjump"/>
            <a:extLst>
              <a:ext uri="{FF2B5EF4-FFF2-40B4-BE49-F238E27FC236}">
                <a16:creationId xmlns:a16="http://schemas.microsoft.com/office/drawing/2014/main" id="{C1D1AE16-C2DD-4A87-A6FF-3593B2EA3B5D}"/>
              </a:ext>
            </a:extLst>
          </p:cNvPr>
          <p:cNvSpPr>
            <a:spLocks noChangeArrowheads="1"/>
          </p:cNvSpPr>
          <p:nvPr/>
        </p:nvSpPr>
        <p:spPr bwMode="auto">
          <a:xfrm>
            <a:off x="457200" y="3657600"/>
            <a:ext cx="1524000" cy="762000"/>
          </a:xfrm>
          <a:prstGeom prst="flowChartAlternateProcess">
            <a:avLst/>
          </a:prstGeom>
          <a:solidFill>
            <a:srgbClr val="00B0F0"/>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latin typeface="Times" panose="02020603050405020304" pitchFamily="18" charset="0"/>
                <a:hlinkClick r:id="rId6" action="ppaction://hlinksldjump">
                  <a:extLst>
                    <a:ext uri="{A12FA001-AC4F-418D-AE19-62706E023703}">
                      <ahyp:hlinkClr xmlns:ahyp="http://schemas.microsoft.com/office/drawing/2018/hyperlinkcolor" val="tx"/>
                    </a:ext>
                  </a:extLst>
                </a:hlinkClick>
              </a:rPr>
              <a:t>Bear</a:t>
            </a:r>
            <a:endParaRPr lang="en-US" altLang="en-US" sz="2400" dirty="0">
              <a:latin typeface="Times" panose="02020603050405020304" pitchFamily="18" charset="0"/>
            </a:endParaRPr>
          </a:p>
        </p:txBody>
      </p:sp>
      <p:sp>
        <p:nvSpPr>
          <p:cNvPr id="6155" name="AutoShape 13">
            <a:hlinkClick r:id="rId7" action="ppaction://hlinksldjump"/>
            <a:extLst>
              <a:ext uri="{FF2B5EF4-FFF2-40B4-BE49-F238E27FC236}">
                <a16:creationId xmlns:a16="http://schemas.microsoft.com/office/drawing/2014/main" id="{AFBB8F64-CCCA-4A4C-A6B5-1A2BD704C120}"/>
              </a:ext>
            </a:extLst>
          </p:cNvPr>
          <p:cNvSpPr>
            <a:spLocks noChangeArrowheads="1"/>
          </p:cNvSpPr>
          <p:nvPr/>
        </p:nvSpPr>
        <p:spPr bwMode="auto">
          <a:xfrm>
            <a:off x="457200" y="4572000"/>
            <a:ext cx="1524000" cy="762000"/>
          </a:xfrm>
          <a:prstGeom prst="flowChartAlternateProcess">
            <a:avLst/>
          </a:prstGeom>
          <a:solidFill>
            <a:srgbClr val="CC9900"/>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latin typeface="Times" panose="02020603050405020304" pitchFamily="18" charset="0"/>
                <a:hlinkClick r:id="rId7" action="ppaction://hlinksldjump">
                  <a:extLst>
                    <a:ext uri="{A12FA001-AC4F-418D-AE19-62706E023703}">
                      <ahyp:hlinkClr xmlns:ahyp="http://schemas.microsoft.com/office/drawing/2018/hyperlinkcolor" val="tx"/>
                    </a:ext>
                  </a:extLst>
                </a:hlinkClick>
              </a:rPr>
              <a:t>WEBELOS</a:t>
            </a:r>
            <a:endParaRPr lang="en-US" altLang="en-US" sz="2400" dirty="0">
              <a:latin typeface="Times" panose="02020603050405020304" pitchFamily="18" charset="0"/>
            </a:endParaRPr>
          </a:p>
        </p:txBody>
      </p:sp>
      <p:sp>
        <p:nvSpPr>
          <p:cNvPr id="6156" name="AutoShape 14">
            <a:hlinkClick r:id="rId8" action="ppaction://hlinksldjump"/>
            <a:extLst>
              <a:ext uri="{FF2B5EF4-FFF2-40B4-BE49-F238E27FC236}">
                <a16:creationId xmlns:a16="http://schemas.microsoft.com/office/drawing/2014/main" id="{C5A314DF-42A5-4EDA-AC71-E87073444678}"/>
              </a:ext>
            </a:extLst>
          </p:cNvPr>
          <p:cNvSpPr>
            <a:spLocks noChangeArrowheads="1"/>
          </p:cNvSpPr>
          <p:nvPr/>
        </p:nvSpPr>
        <p:spPr bwMode="auto">
          <a:xfrm>
            <a:off x="457200" y="5486400"/>
            <a:ext cx="1524000" cy="762000"/>
          </a:xfrm>
          <a:prstGeom prst="flowChartAlternateProcess">
            <a:avLst/>
          </a:prstGeom>
          <a:solidFill>
            <a:schemeClr val="accent6">
              <a:lumMod val="75000"/>
            </a:schemeClr>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latin typeface="Times" panose="02020603050405020304" pitchFamily="18" charset="0"/>
                <a:hlinkClick r:id="rId8" action="ppaction://hlinksldjump">
                  <a:extLst>
                    <a:ext uri="{A12FA001-AC4F-418D-AE19-62706E023703}">
                      <ahyp:hlinkClr xmlns:ahyp="http://schemas.microsoft.com/office/drawing/2018/hyperlinkcolor" val="tx"/>
                    </a:ext>
                  </a:extLst>
                </a:hlinkClick>
              </a:rPr>
              <a:t>AOL</a:t>
            </a:r>
            <a:endParaRPr lang="en-US" altLang="en-US" sz="2400" dirty="0">
              <a:latin typeface="Times" panose="02020603050405020304" pitchFamily="18" charset="0"/>
            </a:endParaRPr>
          </a:p>
        </p:txBody>
      </p:sp>
      <p:sp>
        <p:nvSpPr>
          <p:cNvPr id="6157" name="AutoShape 15">
            <a:hlinkClick r:id="rId9" action="ppaction://hlinksldjump"/>
            <a:extLst>
              <a:ext uri="{FF2B5EF4-FFF2-40B4-BE49-F238E27FC236}">
                <a16:creationId xmlns:a16="http://schemas.microsoft.com/office/drawing/2014/main" id="{C5B1FD49-B3A0-4714-939B-69A890BD90C5}"/>
              </a:ext>
            </a:extLst>
          </p:cNvPr>
          <p:cNvSpPr>
            <a:spLocks noChangeArrowheads="1"/>
          </p:cNvSpPr>
          <p:nvPr/>
        </p:nvSpPr>
        <p:spPr bwMode="auto">
          <a:xfrm>
            <a:off x="7086600" y="5486400"/>
            <a:ext cx="1524000" cy="762000"/>
          </a:xfrm>
          <a:prstGeom prst="flowChartAlternateProcess">
            <a:avLst/>
          </a:prstGeom>
          <a:solidFill>
            <a:schemeClr val="accent6">
              <a:lumMod val="75000"/>
            </a:schemeClr>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latin typeface="Times" panose="02020603050405020304" pitchFamily="18" charset="0"/>
                <a:hlinkClick r:id="rId9" action="ppaction://hlinksldjump">
                  <a:extLst>
                    <a:ext uri="{A12FA001-AC4F-418D-AE19-62706E023703}">
                      <ahyp:hlinkClr xmlns:ahyp="http://schemas.microsoft.com/office/drawing/2018/hyperlinkcolor" val="tx"/>
                    </a:ext>
                  </a:extLst>
                </a:hlinkClick>
              </a:rPr>
              <a:t>AOL</a:t>
            </a:r>
            <a:endParaRPr lang="en-US" altLang="en-US" sz="2400" dirty="0">
              <a:latin typeface="Times" panose="02020603050405020304" pitchFamily="18" charset="0"/>
            </a:endParaRPr>
          </a:p>
        </p:txBody>
      </p:sp>
      <p:sp>
        <p:nvSpPr>
          <p:cNvPr id="6158" name="AutoShape 16">
            <a:hlinkClick r:id="rId10" action="ppaction://hlinksldjump"/>
            <a:extLst>
              <a:ext uri="{FF2B5EF4-FFF2-40B4-BE49-F238E27FC236}">
                <a16:creationId xmlns:a16="http://schemas.microsoft.com/office/drawing/2014/main" id="{2BCAB495-BED2-4163-91E0-2069E23011CB}"/>
              </a:ext>
            </a:extLst>
          </p:cNvPr>
          <p:cNvSpPr>
            <a:spLocks noChangeArrowheads="1"/>
          </p:cNvSpPr>
          <p:nvPr/>
        </p:nvSpPr>
        <p:spPr bwMode="auto">
          <a:xfrm>
            <a:off x="7086600" y="4572000"/>
            <a:ext cx="1524000" cy="762000"/>
          </a:xfrm>
          <a:prstGeom prst="flowChartAlternateProcess">
            <a:avLst/>
          </a:prstGeom>
          <a:solidFill>
            <a:srgbClr val="CC9900"/>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latin typeface="Times" panose="02020603050405020304" pitchFamily="18" charset="0"/>
                <a:hlinkClick r:id="rId10" action="ppaction://hlinksldjump">
                  <a:extLst>
                    <a:ext uri="{A12FA001-AC4F-418D-AE19-62706E023703}">
                      <ahyp:hlinkClr xmlns:ahyp="http://schemas.microsoft.com/office/drawing/2018/hyperlinkcolor" val="tx"/>
                    </a:ext>
                  </a:extLst>
                </a:hlinkClick>
              </a:rPr>
              <a:t>WEBELOS</a:t>
            </a:r>
            <a:endParaRPr lang="en-US" altLang="en-US" sz="2400" dirty="0">
              <a:latin typeface="Times" panose="02020603050405020304" pitchFamily="18" charset="0"/>
            </a:endParaRPr>
          </a:p>
        </p:txBody>
      </p:sp>
      <p:sp>
        <p:nvSpPr>
          <p:cNvPr id="6159" name="AutoShape 17">
            <a:hlinkClick r:id="rId11" action="ppaction://hlinksldjump"/>
            <a:extLst>
              <a:ext uri="{FF2B5EF4-FFF2-40B4-BE49-F238E27FC236}">
                <a16:creationId xmlns:a16="http://schemas.microsoft.com/office/drawing/2014/main" id="{0C60A9F9-FAB7-4514-821C-60398E55D699}"/>
              </a:ext>
            </a:extLst>
          </p:cNvPr>
          <p:cNvSpPr>
            <a:spLocks noChangeArrowheads="1"/>
          </p:cNvSpPr>
          <p:nvPr/>
        </p:nvSpPr>
        <p:spPr bwMode="auto">
          <a:xfrm>
            <a:off x="7086600" y="3657600"/>
            <a:ext cx="1524000" cy="762000"/>
          </a:xfrm>
          <a:prstGeom prst="flowChartAlternateProcess">
            <a:avLst/>
          </a:prstGeom>
          <a:solidFill>
            <a:srgbClr val="00B0F0"/>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latin typeface="Times" panose="02020603050405020304" pitchFamily="18" charset="0"/>
                <a:hlinkClick r:id="rId11" action="ppaction://hlinksldjump">
                  <a:extLst>
                    <a:ext uri="{A12FA001-AC4F-418D-AE19-62706E023703}">
                      <ahyp:hlinkClr xmlns:ahyp="http://schemas.microsoft.com/office/drawing/2018/hyperlinkcolor" val="tx"/>
                    </a:ext>
                  </a:extLst>
                </a:hlinkClick>
              </a:rPr>
              <a:t>Bear</a:t>
            </a:r>
            <a:endParaRPr lang="en-US" altLang="en-US" sz="2400" dirty="0">
              <a:latin typeface="Times" panose="02020603050405020304" pitchFamily="18" charset="0"/>
            </a:endParaRPr>
          </a:p>
        </p:txBody>
      </p:sp>
      <p:sp>
        <p:nvSpPr>
          <p:cNvPr id="6160" name="AutoShape 18">
            <a:hlinkClick r:id="rId12" action="ppaction://hlinksldjump"/>
            <a:extLst>
              <a:ext uri="{FF2B5EF4-FFF2-40B4-BE49-F238E27FC236}">
                <a16:creationId xmlns:a16="http://schemas.microsoft.com/office/drawing/2014/main" id="{CA754120-A00C-40BD-AD19-2F05BF43C52A}"/>
              </a:ext>
            </a:extLst>
          </p:cNvPr>
          <p:cNvSpPr>
            <a:spLocks noChangeArrowheads="1"/>
          </p:cNvSpPr>
          <p:nvPr/>
        </p:nvSpPr>
        <p:spPr bwMode="auto">
          <a:xfrm>
            <a:off x="7086600" y="2743200"/>
            <a:ext cx="1524000" cy="762000"/>
          </a:xfrm>
          <a:prstGeom prst="flowChartAlternateProcess">
            <a:avLst/>
          </a:prstGeom>
          <a:solidFill>
            <a:srgbClr val="FF0000"/>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latin typeface="Times" panose="02020603050405020304" pitchFamily="18" charset="0"/>
                <a:hlinkClick r:id="rId12" action="ppaction://hlinksldjump">
                  <a:extLst>
                    <a:ext uri="{A12FA001-AC4F-418D-AE19-62706E023703}">
                      <ahyp:hlinkClr xmlns:ahyp="http://schemas.microsoft.com/office/drawing/2018/hyperlinkcolor" val="tx"/>
                    </a:ext>
                  </a:extLst>
                </a:hlinkClick>
              </a:rPr>
              <a:t>Wolf</a:t>
            </a:r>
            <a:endParaRPr lang="en-US" altLang="en-US" sz="2400" dirty="0">
              <a:latin typeface="Times" panose="02020603050405020304" pitchFamily="18" charset="0"/>
            </a:endParaRPr>
          </a:p>
        </p:txBody>
      </p:sp>
      <p:sp>
        <p:nvSpPr>
          <p:cNvPr id="6161" name="AutoShape 19">
            <a:hlinkClick r:id="rId13" action="ppaction://hlinksldjump"/>
            <a:extLst>
              <a:ext uri="{FF2B5EF4-FFF2-40B4-BE49-F238E27FC236}">
                <a16:creationId xmlns:a16="http://schemas.microsoft.com/office/drawing/2014/main" id="{0D92E854-012A-4D9D-A55B-B340431ABF6E}"/>
              </a:ext>
            </a:extLst>
          </p:cNvPr>
          <p:cNvSpPr>
            <a:spLocks noChangeArrowheads="1"/>
          </p:cNvSpPr>
          <p:nvPr/>
        </p:nvSpPr>
        <p:spPr bwMode="auto">
          <a:xfrm>
            <a:off x="7086600" y="1828800"/>
            <a:ext cx="1524000" cy="762000"/>
          </a:xfrm>
          <a:prstGeom prst="flowChartAlternateProcess">
            <a:avLst/>
          </a:prstGeom>
          <a:solidFill>
            <a:srgbClr val="FFC000"/>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latin typeface="Times" panose="02020603050405020304" pitchFamily="18" charset="0"/>
                <a:hlinkClick r:id="rId13" action="ppaction://hlinksldjump">
                  <a:extLst>
                    <a:ext uri="{A12FA001-AC4F-418D-AE19-62706E023703}">
                      <ahyp:hlinkClr xmlns:ahyp="http://schemas.microsoft.com/office/drawing/2018/hyperlinkcolor" val="tx"/>
                    </a:ext>
                  </a:extLst>
                </a:hlinkClick>
              </a:rPr>
              <a:t>Tiger</a:t>
            </a:r>
            <a:endParaRPr lang="en-US" altLang="en-US" sz="2400" dirty="0">
              <a:latin typeface="Times" panose="02020603050405020304" pitchFamily="18" charset="0"/>
            </a:endParaRPr>
          </a:p>
        </p:txBody>
      </p:sp>
      <p:sp>
        <p:nvSpPr>
          <p:cNvPr id="6162" name="AutoShape 20">
            <a:hlinkClick r:id="rId14" action="ppaction://hlinksldjump"/>
            <a:extLst>
              <a:ext uri="{FF2B5EF4-FFF2-40B4-BE49-F238E27FC236}">
                <a16:creationId xmlns:a16="http://schemas.microsoft.com/office/drawing/2014/main" id="{7413AF9D-30A7-42C7-BE37-492929C245C7}"/>
              </a:ext>
            </a:extLst>
          </p:cNvPr>
          <p:cNvSpPr>
            <a:spLocks noChangeArrowheads="1"/>
          </p:cNvSpPr>
          <p:nvPr/>
        </p:nvSpPr>
        <p:spPr bwMode="auto">
          <a:xfrm>
            <a:off x="5410200" y="5486400"/>
            <a:ext cx="1524000" cy="762000"/>
          </a:xfrm>
          <a:prstGeom prst="flowChartAlternateProcess">
            <a:avLst/>
          </a:prstGeom>
          <a:solidFill>
            <a:schemeClr val="accent6">
              <a:lumMod val="75000"/>
            </a:schemeClr>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latin typeface="Times" panose="02020603050405020304" pitchFamily="18" charset="0"/>
                <a:hlinkClick r:id="rId14" action="ppaction://hlinksldjump">
                  <a:extLst>
                    <a:ext uri="{A12FA001-AC4F-418D-AE19-62706E023703}">
                      <ahyp:hlinkClr xmlns:ahyp="http://schemas.microsoft.com/office/drawing/2018/hyperlinkcolor" val="tx"/>
                    </a:ext>
                  </a:extLst>
                </a:hlinkClick>
              </a:rPr>
              <a:t>AOL</a:t>
            </a:r>
            <a:endParaRPr lang="en-US" altLang="en-US" sz="2400" dirty="0">
              <a:latin typeface="Times" panose="02020603050405020304" pitchFamily="18" charset="0"/>
            </a:endParaRPr>
          </a:p>
        </p:txBody>
      </p:sp>
      <p:sp>
        <p:nvSpPr>
          <p:cNvPr id="6163" name="AutoShape 21">
            <a:hlinkClick r:id="rId15" action="ppaction://hlinksldjump"/>
            <a:extLst>
              <a:ext uri="{FF2B5EF4-FFF2-40B4-BE49-F238E27FC236}">
                <a16:creationId xmlns:a16="http://schemas.microsoft.com/office/drawing/2014/main" id="{83140F1B-C57F-4A0E-9B76-B9A7FD54E005}"/>
              </a:ext>
            </a:extLst>
          </p:cNvPr>
          <p:cNvSpPr>
            <a:spLocks noChangeArrowheads="1"/>
          </p:cNvSpPr>
          <p:nvPr/>
        </p:nvSpPr>
        <p:spPr bwMode="auto">
          <a:xfrm>
            <a:off x="5410200" y="4572000"/>
            <a:ext cx="1524000" cy="762000"/>
          </a:xfrm>
          <a:prstGeom prst="flowChartAlternateProcess">
            <a:avLst/>
          </a:prstGeom>
          <a:solidFill>
            <a:srgbClr val="CC9900"/>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latin typeface="Times" panose="02020603050405020304" pitchFamily="18" charset="0"/>
                <a:hlinkClick r:id="rId15" action="ppaction://hlinksldjump">
                  <a:extLst>
                    <a:ext uri="{A12FA001-AC4F-418D-AE19-62706E023703}">
                      <ahyp:hlinkClr xmlns:ahyp="http://schemas.microsoft.com/office/drawing/2018/hyperlinkcolor" val="tx"/>
                    </a:ext>
                  </a:extLst>
                </a:hlinkClick>
              </a:rPr>
              <a:t>WEBELOS</a:t>
            </a:r>
            <a:endParaRPr lang="en-US" altLang="en-US" sz="2400" dirty="0">
              <a:latin typeface="Times" panose="02020603050405020304" pitchFamily="18" charset="0"/>
            </a:endParaRPr>
          </a:p>
        </p:txBody>
      </p:sp>
      <p:sp>
        <p:nvSpPr>
          <p:cNvPr id="6164" name="AutoShape 22">
            <a:hlinkClick r:id="rId16" action="ppaction://hlinksldjump"/>
            <a:extLst>
              <a:ext uri="{FF2B5EF4-FFF2-40B4-BE49-F238E27FC236}">
                <a16:creationId xmlns:a16="http://schemas.microsoft.com/office/drawing/2014/main" id="{FF24D950-0B2D-4D1C-BA95-FB4942CCC7FD}"/>
              </a:ext>
            </a:extLst>
          </p:cNvPr>
          <p:cNvSpPr>
            <a:spLocks noChangeArrowheads="1"/>
          </p:cNvSpPr>
          <p:nvPr/>
        </p:nvSpPr>
        <p:spPr bwMode="auto">
          <a:xfrm>
            <a:off x="5410200" y="3657600"/>
            <a:ext cx="1524000" cy="762000"/>
          </a:xfrm>
          <a:prstGeom prst="flowChartAlternateProcess">
            <a:avLst/>
          </a:prstGeom>
          <a:solidFill>
            <a:srgbClr val="00B0F0"/>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latin typeface="Times" panose="02020603050405020304" pitchFamily="18" charset="0"/>
                <a:hlinkClick r:id="rId16" action="ppaction://hlinksldjump">
                  <a:extLst>
                    <a:ext uri="{A12FA001-AC4F-418D-AE19-62706E023703}">
                      <ahyp:hlinkClr xmlns:ahyp="http://schemas.microsoft.com/office/drawing/2018/hyperlinkcolor" val="tx"/>
                    </a:ext>
                  </a:extLst>
                </a:hlinkClick>
              </a:rPr>
              <a:t>Bear</a:t>
            </a:r>
            <a:endParaRPr lang="en-US" altLang="en-US" sz="2400" dirty="0">
              <a:latin typeface="Times" panose="02020603050405020304" pitchFamily="18" charset="0"/>
            </a:endParaRPr>
          </a:p>
        </p:txBody>
      </p:sp>
      <p:sp>
        <p:nvSpPr>
          <p:cNvPr id="6165" name="AutoShape 23">
            <a:hlinkClick r:id="rId17" action="ppaction://hlinksldjump"/>
            <a:extLst>
              <a:ext uri="{FF2B5EF4-FFF2-40B4-BE49-F238E27FC236}">
                <a16:creationId xmlns:a16="http://schemas.microsoft.com/office/drawing/2014/main" id="{6429A13B-123E-48E8-BDB7-4256B9989470}"/>
              </a:ext>
            </a:extLst>
          </p:cNvPr>
          <p:cNvSpPr>
            <a:spLocks noChangeArrowheads="1"/>
          </p:cNvSpPr>
          <p:nvPr/>
        </p:nvSpPr>
        <p:spPr bwMode="auto">
          <a:xfrm>
            <a:off x="5410200" y="2743200"/>
            <a:ext cx="1524000" cy="762000"/>
          </a:xfrm>
          <a:prstGeom prst="flowChartAlternateProcess">
            <a:avLst/>
          </a:prstGeom>
          <a:solidFill>
            <a:srgbClr val="FF0000"/>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latin typeface="Times" panose="02020603050405020304" pitchFamily="18" charset="0"/>
                <a:hlinkClick r:id="rId17" action="ppaction://hlinksldjump">
                  <a:extLst>
                    <a:ext uri="{A12FA001-AC4F-418D-AE19-62706E023703}">
                      <ahyp:hlinkClr xmlns:ahyp="http://schemas.microsoft.com/office/drawing/2018/hyperlinkcolor" val="tx"/>
                    </a:ext>
                  </a:extLst>
                </a:hlinkClick>
              </a:rPr>
              <a:t>Wolf</a:t>
            </a:r>
            <a:endParaRPr lang="en-US" altLang="en-US" sz="2400" dirty="0">
              <a:latin typeface="Times" panose="02020603050405020304" pitchFamily="18" charset="0"/>
            </a:endParaRPr>
          </a:p>
        </p:txBody>
      </p:sp>
      <p:sp>
        <p:nvSpPr>
          <p:cNvPr id="6166" name="AutoShape 24">
            <a:hlinkClick r:id="rId18" action="ppaction://hlinksldjump"/>
            <a:extLst>
              <a:ext uri="{FF2B5EF4-FFF2-40B4-BE49-F238E27FC236}">
                <a16:creationId xmlns:a16="http://schemas.microsoft.com/office/drawing/2014/main" id="{BD2B1C93-A09A-420F-B759-1A058F960E91}"/>
              </a:ext>
            </a:extLst>
          </p:cNvPr>
          <p:cNvSpPr>
            <a:spLocks noChangeArrowheads="1"/>
          </p:cNvSpPr>
          <p:nvPr/>
        </p:nvSpPr>
        <p:spPr bwMode="auto">
          <a:xfrm>
            <a:off x="5410200" y="1828800"/>
            <a:ext cx="1524000" cy="762000"/>
          </a:xfrm>
          <a:prstGeom prst="flowChartAlternateProcess">
            <a:avLst/>
          </a:prstGeom>
          <a:solidFill>
            <a:srgbClr val="FFC000"/>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latin typeface="Times" panose="02020603050405020304" pitchFamily="18" charset="0"/>
                <a:hlinkClick r:id="rId18" action="ppaction://hlinksldjump">
                  <a:extLst>
                    <a:ext uri="{A12FA001-AC4F-418D-AE19-62706E023703}">
                      <ahyp:hlinkClr xmlns:ahyp="http://schemas.microsoft.com/office/drawing/2018/hyperlinkcolor" val="tx"/>
                    </a:ext>
                  </a:extLst>
                </a:hlinkClick>
              </a:rPr>
              <a:t>Tiger</a:t>
            </a:r>
            <a:endParaRPr lang="en-US" altLang="en-US" sz="2400" dirty="0">
              <a:latin typeface="Times" panose="02020603050405020304" pitchFamily="18" charset="0"/>
            </a:endParaRPr>
          </a:p>
        </p:txBody>
      </p:sp>
      <p:sp>
        <p:nvSpPr>
          <p:cNvPr id="6167" name="AutoShape 25">
            <a:hlinkClick r:id="rId19" action="ppaction://hlinksldjump"/>
            <a:extLst>
              <a:ext uri="{FF2B5EF4-FFF2-40B4-BE49-F238E27FC236}">
                <a16:creationId xmlns:a16="http://schemas.microsoft.com/office/drawing/2014/main" id="{DF84AEE0-0FD6-4A1A-B40D-ADB0092E1928}"/>
              </a:ext>
            </a:extLst>
          </p:cNvPr>
          <p:cNvSpPr>
            <a:spLocks noChangeArrowheads="1"/>
          </p:cNvSpPr>
          <p:nvPr/>
        </p:nvSpPr>
        <p:spPr bwMode="auto">
          <a:xfrm>
            <a:off x="3810000" y="5486400"/>
            <a:ext cx="1524000" cy="762000"/>
          </a:xfrm>
          <a:prstGeom prst="flowChartAlternateProcess">
            <a:avLst/>
          </a:prstGeom>
          <a:solidFill>
            <a:schemeClr val="accent6">
              <a:lumMod val="75000"/>
            </a:schemeClr>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latin typeface="Times" panose="02020603050405020304" pitchFamily="18" charset="0"/>
                <a:hlinkClick r:id="rId19" action="ppaction://hlinksldjump">
                  <a:extLst>
                    <a:ext uri="{A12FA001-AC4F-418D-AE19-62706E023703}">
                      <ahyp:hlinkClr xmlns:ahyp="http://schemas.microsoft.com/office/drawing/2018/hyperlinkcolor" val="tx"/>
                    </a:ext>
                  </a:extLst>
                </a:hlinkClick>
              </a:rPr>
              <a:t>AOL</a:t>
            </a:r>
            <a:endParaRPr lang="en-US" altLang="en-US" sz="2400" dirty="0">
              <a:latin typeface="Times" panose="02020603050405020304" pitchFamily="18" charset="0"/>
            </a:endParaRPr>
          </a:p>
        </p:txBody>
      </p:sp>
      <p:sp>
        <p:nvSpPr>
          <p:cNvPr id="6168" name="AutoShape 26">
            <a:hlinkClick r:id="rId20" action="ppaction://hlinksldjump"/>
            <a:extLst>
              <a:ext uri="{FF2B5EF4-FFF2-40B4-BE49-F238E27FC236}">
                <a16:creationId xmlns:a16="http://schemas.microsoft.com/office/drawing/2014/main" id="{16625828-3846-43D0-9EAA-2E16C2F1827B}"/>
              </a:ext>
            </a:extLst>
          </p:cNvPr>
          <p:cNvSpPr>
            <a:spLocks noChangeArrowheads="1"/>
          </p:cNvSpPr>
          <p:nvPr/>
        </p:nvSpPr>
        <p:spPr bwMode="auto">
          <a:xfrm>
            <a:off x="3810000" y="4572000"/>
            <a:ext cx="1524000" cy="762000"/>
          </a:xfrm>
          <a:prstGeom prst="flowChartAlternateProcess">
            <a:avLst/>
          </a:prstGeom>
          <a:solidFill>
            <a:srgbClr val="CC9900"/>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latin typeface="Times" panose="02020603050405020304" pitchFamily="18" charset="0"/>
                <a:hlinkClick r:id="rId20" action="ppaction://hlinksldjump">
                  <a:extLst>
                    <a:ext uri="{A12FA001-AC4F-418D-AE19-62706E023703}">
                      <ahyp:hlinkClr xmlns:ahyp="http://schemas.microsoft.com/office/drawing/2018/hyperlinkcolor" val="tx"/>
                    </a:ext>
                  </a:extLst>
                </a:hlinkClick>
              </a:rPr>
              <a:t>WEBELOS</a:t>
            </a:r>
            <a:endParaRPr lang="en-US" altLang="en-US" sz="2400" dirty="0">
              <a:latin typeface="Times" panose="02020603050405020304" pitchFamily="18" charset="0"/>
            </a:endParaRPr>
          </a:p>
        </p:txBody>
      </p:sp>
      <p:sp>
        <p:nvSpPr>
          <p:cNvPr id="6169" name="AutoShape 27">
            <a:hlinkClick r:id="rId21" action="ppaction://hlinksldjump"/>
            <a:extLst>
              <a:ext uri="{FF2B5EF4-FFF2-40B4-BE49-F238E27FC236}">
                <a16:creationId xmlns:a16="http://schemas.microsoft.com/office/drawing/2014/main" id="{4E4259D4-C8F8-4C51-A4D0-7134EF5AAD77}"/>
              </a:ext>
            </a:extLst>
          </p:cNvPr>
          <p:cNvSpPr>
            <a:spLocks noChangeArrowheads="1"/>
          </p:cNvSpPr>
          <p:nvPr/>
        </p:nvSpPr>
        <p:spPr bwMode="auto">
          <a:xfrm>
            <a:off x="3810000" y="3657600"/>
            <a:ext cx="1524000" cy="762000"/>
          </a:xfrm>
          <a:prstGeom prst="flowChartAlternateProcess">
            <a:avLst/>
          </a:prstGeom>
          <a:solidFill>
            <a:srgbClr val="00B0F0"/>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latin typeface="Times" panose="02020603050405020304" pitchFamily="18" charset="0"/>
                <a:hlinkClick r:id="rId21" action="ppaction://hlinksldjump">
                  <a:extLst>
                    <a:ext uri="{A12FA001-AC4F-418D-AE19-62706E023703}">
                      <ahyp:hlinkClr xmlns:ahyp="http://schemas.microsoft.com/office/drawing/2018/hyperlinkcolor" val="tx"/>
                    </a:ext>
                  </a:extLst>
                </a:hlinkClick>
              </a:rPr>
              <a:t>Bear</a:t>
            </a:r>
            <a:endParaRPr lang="en-US" altLang="en-US" sz="2400" dirty="0">
              <a:latin typeface="Times" panose="02020603050405020304" pitchFamily="18" charset="0"/>
            </a:endParaRPr>
          </a:p>
        </p:txBody>
      </p:sp>
      <p:sp>
        <p:nvSpPr>
          <p:cNvPr id="6170" name="AutoShape 28">
            <a:hlinkClick r:id="rId22" action="ppaction://hlinksldjump"/>
            <a:extLst>
              <a:ext uri="{FF2B5EF4-FFF2-40B4-BE49-F238E27FC236}">
                <a16:creationId xmlns:a16="http://schemas.microsoft.com/office/drawing/2014/main" id="{17A65622-F3ED-401E-B48C-CB92E66D06EF}"/>
              </a:ext>
            </a:extLst>
          </p:cNvPr>
          <p:cNvSpPr>
            <a:spLocks noChangeArrowheads="1"/>
          </p:cNvSpPr>
          <p:nvPr/>
        </p:nvSpPr>
        <p:spPr bwMode="auto">
          <a:xfrm>
            <a:off x="3810000" y="2743200"/>
            <a:ext cx="1524000" cy="762000"/>
          </a:xfrm>
          <a:prstGeom prst="flowChartAlternateProcess">
            <a:avLst/>
          </a:prstGeom>
          <a:solidFill>
            <a:srgbClr val="FF0000"/>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latin typeface="Times" panose="02020603050405020304" pitchFamily="18" charset="0"/>
                <a:hlinkClick r:id="rId22" action="ppaction://hlinksldjump">
                  <a:extLst>
                    <a:ext uri="{A12FA001-AC4F-418D-AE19-62706E023703}">
                      <ahyp:hlinkClr xmlns:ahyp="http://schemas.microsoft.com/office/drawing/2018/hyperlinkcolor" val="tx"/>
                    </a:ext>
                  </a:extLst>
                </a:hlinkClick>
              </a:rPr>
              <a:t>Wolf</a:t>
            </a:r>
            <a:endParaRPr lang="en-US" altLang="en-US" sz="2400" dirty="0">
              <a:latin typeface="Times" panose="02020603050405020304" pitchFamily="18" charset="0"/>
            </a:endParaRPr>
          </a:p>
        </p:txBody>
      </p:sp>
      <p:sp>
        <p:nvSpPr>
          <p:cNvPr id="6171" name="AutoShape 29">
            <a:hlinkClick r:id="rId23" action="ppaction://hlinksldjump"/>
            <a:extLst>
              <a:ext uri="{FF2B5EF4-FFF2-40B4-BE49-F238E27FC236}">
                <a16:creationId xmlns:a16="http://schemas.microsoft.com/office/drawing/2014/main" id="{BD581D21-3D9F-43BB-B5E4-B77C1BD8CF84}"/>
              </a:ext>
            </a:extLst>
          </p:cNvPr>
          <p:cNvSpPr>
            <a:spLocks noChangeArrowheads="1"/>
          </p:cNvSpPr>
          <p:nvPr/>
        </p:nvSpPr>
        <p:spPr bwMode="auto">
          <a:xfrm>
            <a:off x="3810000" y="1828800"/>
            <a:ext cx="1524000" cy="762000"/>
          </a:xfrm>
          <a:prstGeom prst="flowChartAlternateProcess">
            <a:avLst/>
          </a:prstGeom>
          <a:solidFill>
            <a:srgbClr val="FFC000"/>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latin typeface="Times" panose="02020603050405020304" pitchFamily="18" charset="0"/>
                <a:hlinkClick r:id="rId23" action="ppaction://hlinksldjump">
                  <a:extLst>
                    <a:ext uri="{A12FA001-AC4F-418D-AE19-62706E023703}">
                      <ahyp:hlinkClr xmlns:ahyp="http://schemas.microsoft.com/office/drawing/2018/hyperlinkcolor" val="tx"/>
                    </a:ext>
                  </a:extLst>
                </a:hlinkClick>
              </a:rPr>
              <a:t>Tiger</a:t>
            </a:r>
            <a:endParaRPr lang="en-US" altLang="en-US" sz="2400" dirty="0">
              <a:latin typeface="Times" panose="02020603050405020304" pitchFamily="18" charset="0"/>
            </a:endParaRPr>
          </a:p>
        </p:txBody>
      </p:sp>
      <p:sp>
        <p:nvSpPr>
          <p:cNvPr id="6172" name="AutoShape 30">
            <a:hlinkClick r:id="rId24" action="ppaction://hlinksldjump"/>
            <a:extLst>
              <a:ext uri="{FF2B5EF4-FFF2-40B4-BE49-F238E27FC236}">
                <a16:creationId xmlns:a16="http://schemas.microsoft.com/office/drawing/2014/main" id="{0A5B74D4-09A2-402A-9BDD-A4DF1EE2D58E}"/>
              </a:ext>
            </a:extLst>
          </p:cNvPr>
          <p:cNvSpPr>
            <a:spLocks noChangeArrowheads="1"/>
          </p:cNvSpPr>
          <p:nvPr/>
        </p:nvSpPr>
        <p:spPr bwMode="auto">
          <a:xfrm>
            <a:off x="2133600" y="5486400"/>
            <a:ext cx="1524000" cy="762000"/>
          </a:xfrm>
          <a:prstGeom prst="flowChartAlternateProcess">
            <a:avLst/>
          </a:prstGeom>
          <a:solidFill>
            <a:schemeClr val="accent6">
              <a:lumMod val="75000"/>
            </a:schemeClr>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latin typeface="Times" panose="02020603050405020304" pitchFamily="18" charset="0"/>
                <a:hlinkClick r:id="rId24" action="ppaction://hlinksldjump">
                  <a:extLst>
                    <a:ext uri="{A12FA001-AC4F-418D-AE19-62706E023703}">
                      <ahyp:hlinkClr xmlns:ahyp="http://schemas.microsoft.com/office/drawing/2018/hyperlinkcolor" val="tx"/>
                    </a:ext>
                  </a:extLst>
                </a:hlinkClick>
              </a:rPr>
              <a:t>AOL</a:t>
            </a:r>
            <a:endParaRPr lang="en-US" altLang="en-US" sz="2400" dirty="0">
              <a:latin typeface="Times" panose="02020603050405020304" pitchFamily="18" charset="0"/>
            </a:endParaRPr>
          </a:p>
        </p:txBody>
      </p:sp>
      <p:sp>
        <p:nvSpPr>
          <p:cNvPr id="6173" name="AutoShape 31">
            <a:hlinkClick r:id="rId24" action="ppaction://hlinksldjump"/>
            <a:extLst>
              <a:ext uri="{FF2B5EF4-FFF2-40B4-BE49-F238E27FC236}">
                <a16:creationId xmlns:a16="http://schemas.microsoft.com/office/drawing/2014/main" id="{B22C44FC-84A6-407D-A939-05FE3379DFD1}"/>
              </a:ext>
            </a:extLst>
          </p:cNvPr>
          <p:cNvSpPr>
            <a:spLocks noChangeArrowheads="1"/>
          </p:cNvSpPr>
          <p:nvPr/>
        </p:nvSpPr>
        <p:spPr bwMode="auto">
          <a:xfrm>
            <a:off x="2133600" y="4572000"/>
            <a:ext cx="1524000" cy="762000"/>
          </a:xfrm>
          <a:prstGeom prst="flowChartAlternateProcess">
            <a:avLst/>
          </a:prstGeom>
          <a:solidFill>
            <a:srgbClr val="CC9900"/>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latin typeface="Times" panose="02020603050405020304" pitchFamily="18" charset="0"/>
                <a:hlinkClick r:id="rId25" action="ppaction://hlinksldjump">
                  <a:extLst>
                    <a:ext uri="{A12FA001-AC4F-418D-AE19-62706E023703}">
                      <ahyp:hlinkClr xmlns:ahyp="http://schemas.microsoft.com/office/drawing/2018/hyperlinkcolor" val="tx"/>
                    </a:ext>
                  </a:extLst>
                </a:hlinkClick>
              </a:rPr>
              <a:t>WEBELOS</a:t>
            </a:r>
            <a:endParaRPr lang="en-US" altLang="en-US" sz="2400" dirty="0">
              <a:latin typeface="Times" panose="02020603050405020304" pitchFamily="18" charset="0"/>
            </a:endParaRPr>
          </a:p>
        </p:txBody>
      </p:sp>
      <p:sp>
        <p:nvSpPr>
          <p:cNvPr id="6174" name="AutoShape 32">
            <a:hlinkClick r:id="rId26" action="ppaction://hlinksldjump"/>
            <a:extLst>
              <a:ext uri="{FF2B5EF4-FFF2-40B4-BE49-F238E27FC236}">
                <a16:creationId xmlns:a16="http://schemas.microsoft.com/office/drawing/2014/main" id="{77A91832-8055-4BCF-B40B-F05E767F9DD2}"/>
              </a:ext>
            </a:extLst>
          </p:cNvPr>
          <p:cNvSpPr>
            <a:spLocks noChangeArrowheads="1"/>
          </p:cNvSpPr>
          <p:nvPr/>
        </p:nvSpPr>
        <p:spPr bwMode="auto">
          <a:xfrm>
            <a:off x="2133600" y="3657600"/>
            <a:ext cx="1524000" cy="762000"/>
          </a:xfrm>
          <a:prstGeom prst="flowChartAlternateProcess">
            <a:avLst/>
          </a:prstGeom>
          <a:solidFill>
            <a:srgbClr val="00B0F0"/>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latin typeface="Times" panose="02020603050405020304" pitchFamily="18" charset="0"/>
                <a:hlinkClick r:id="rId26" action="ppaction://hlinksldjump">
                  <a:extLst>
                    <a:ext uri="{A12FA001-AC4F-418D-AE19-62706E023703}">
                      <ahyp:hlinkClr xmlns:ahyp="http://schemas.microsoft.com/office/drawing/2018/hyperlinkcolor" val="tx"/>
                    </a:ext>
                  </a:extLst>
                </a:hlinkClick>
              </a:rPr>
              <a:t>Bear</a:t>
            </a:r>
            <a:endParaRPr lang="en-US" altLang="en-US" sz="2400" dirty="0">
              <a:latin typeface="Times" panose="02020603050405020304" pitchFamily="18" charset="0"/>
            </a:endParaRPr>
          </a:p>
        </p:txBody>
      </p:sp>
      <p:sp>
        <p:nvSpPr>
          <p:cNvPr id="6175" name="AutoShape 33">
            <a:hlinkClick r:id="rId27" action="ppaction://hlinksldjump"/>
            <a:extLst>
              <a:ext uri="{FF2B5EF4-FFF2-40B4-BE49-F238E27FC236}">
                <a16:creationId xmlns:a16="http://schemas.microsoft.com/office/drawing/2014/main" id="{1347FCA8-980C-41E4-A50E-06892EC90251}"/>
              </a:ext>
            </a:extLst>
          </p:cNvPr>
          <p:cNvSpPr>
            <a:spLocks noChangeArrowheads="1"/>
          </p:cNvSpPr>
          <p:nvPr/>
        </p:nvSpPr>
        <p:spPr bwMode="auto">
          <a:xfrm>
            <a:off x="2133600" y="2743200"/>
            <a:ext cx="1524000" cy="762000"/>
          </a:xfrm>
          <a:prstGeom prst="flowChartAlternateProcess">
            <a:avLst/>
          </a:prstGeom>
          <a:solidFill>
            <a:srgbClr val="FF0000"/>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latin typeface="Times" panose="02020603050405020304" pitchFamily="18" charset="0"/>
                <a:hlinkClick r:id="rId27" action="ppaction://hlinksldjump">
                  <a:extLst>
                    <a:ext uri="{A12FA001-AC4F-418D-AE19-62706E023703}">
                      <ahyp:hlinkClr xmlns:ahyp="http://schemas.microsoft.com/office/drawing/2018/hyperlinkcolor" val="tx"/>
                    </a:ext>
                  </a:extLst>
                </a:hlinkClick>
              </a:rPr>
              <a:t>Wolf</a:t>
            </a:r>
            <a:endParaRPr lang="en-US" altLang="en-US" sz="2400" dirty="0">
              <a:latin typeface="Times" panose="02020603050405020304" pitchFamily="18" charset="0"/>
            </a:endParaRPr>
          </a:p>
        </p:txBody>
      </p:sp>
      <p:sp>
        <p:nvSpPr>
          <p:cNvPr id="6176" name="AutoShape 34">
            <a:hlinkClick r:id="rId28" action="ppaction://hlinksldjump"/>
            <a:extLst>
              <a:ext uri="{FF2B5EF4-FFF2-40B4-BE49-F238E27FC236}">
                <a16:creationId xmlns:a16="http://schemas.microsoft.com/office/drawing/2014/main" id="{AA3F58EA-2ACE-4E52-83BA-0779BB348A25}"/>
              </a:ext>
            </a:extLst>
          </p:cNvPr>
          <p:cNvSpPr>
            <a:spLocks noChangeArrowheads="1"/>
          </p:cNvSpPr>
          <p:nvPr/>
        </p:nvSpPr>
        <p:spPr bwMode="auto">
          <a:xfrm>
            <a:off x="2133600" y="1828800"/>
            <a:ext cx="1524000" cy="762000"/>
          </a:xfrm>
          <a:prstGeom prst="flowChartAlternateProcess">
            <a:avLst/>
          </a:prstGeom>
          <a:solidFill>
            <a:srgbClr val="FFC000"/>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dirty="0">
                <a:latin typeface="Times" panose="02020603050405020304" pitchFamily="18" charset="0"/>
                <a:hlinkClick r:id="rId28" action="ppaction://hlinksldjump">
                  <a:extLst>
                    <a:ext uri="{A12FA001-AC4F-418D-AE19-62706E023703}">
                      <ahyp:hlinkClr xmlns:ahyp="http://schemas.microsoft.com/office/drawing/2018/hyperlinkcolor" val="tx"/>
                    </a:ext>
                  </a:extLst>
                </a:hlinkClick>
              </a:rPr>
              <a:t>Tiger</a:t>
            </a:r>
            <a:endParaRPr lang="en-US" altLang="en-US" sz="2400" dirty="0">
              <a:latin typeface="Times" panose="02020603050405020304" pitchFamily="18" charset="0"/>
            </a:endParaRPr>
          </a:p>
        </p:txBody>
      </p:sp>
      <p:sp>
        <p:nvSpPr>
          <p:cNvPr id="2083" name="Rectangle 35">
            <a:hlinkClick r:id="rId29" action="ppaction://hlinksldjump"/>
            <a:extLst>
              <a:ext uri="{FF2B5EF4-FFF2-40B4-BE49-F238E27FC236}">
                <a16:creationId xmlns:a16="http://schemas.microsoft.com/office/drawing/2014/main" id="{A34EC497-F270-40D3-89F4-0ECB4FCE8600}"/>
              </a:ext>
            </a:extLst>
          </p:cNvPr>
          <p:cNvSpPr>
            <a:spLocks noChangeArrowheads="1"/>
          </p:cNvSpPr>
          <p:nvPr/>
        </p:nvSpPr>
        <p:spPr bwMode="auto">
          <a:xfrm>
            <a:off x="457200" y="6339681"/>
            <a:ext cx="8229600" cy="487362"/>
          </a:xfrm>
          <a:prstGeom prst="rect">
            <a:avLst/>
          </a:prstGeom>
          <a:solidFill>
            <a:srgbClr val="002060"/>
          </a:solidFill>
          <a:ln>
            <a:noFill/>
          </a:ln>
          <a:effectLst/>
        </p:spPr>
        <p:txBody>
          <a:bodyPr anchor="ctr"/>
          <a:lstStyle>
            <a:lvl1pPr algn="ctr">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1pPr>
            <a:lvl2pPr algn="ctr">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2pPr>
            <a:lvl3pPr algn="ctr">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3pPr>
            <a:lvl4pPr algn="ctr">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4pPr>
            <a:lvl5pPr algn="ctr">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9pPr>
          </a:lstStyle>
          <a:p>
            <a:pPr eaLnBrk="1" hangingPunct="1">
              <a:defRPr/>
            </a:pPr>
            <a:r>
              <a:rPr lang="en-US" altLang="en-US" sz="2800">
                <a:solidFill>
                  <a:schemeClr val="bg1"/>
                </a:solidFill>
              </a:rPr>
              <a:t>Final Jeopardy</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70C0"/>
        </a:solidFill>
        <a:effectLst/>
      </p:bgPr>
    </p:bg>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23E1CAE1-2DFF-4C27-83C7-096CCCB17BBA}"/>
              </a:ext>
            </a:extLst>
          </p:cNvPr>
          <p:cNvSpPr>
            <a:spLocks noGrp="1" noChangeArrowheads="1"/>
          </p:cNvSpPr>
          <p:nvPr>
            <p:ph type="title"/>
          </p:nvPr>
        </p:nvSpPr>
        <p:spPr/>
        <p:txBody>
          <a:bodyPr>
            <a:normAutofit/>
          </a:bodyPr>
          <a:lstStyle/>
          <a:p>
            <a:pPr>
              <a:defRPr/>
            </a:pPr>
            <a:r>
              <a:rPr lang="en-US" altLang="en-US" sz="6000" i="1" dirty="0">
                <a:solidFill>
                  <a:schemeClr val="bg2"/>
                </a:solidFill>
                <a:latin typeface="Amasis MT Pro Black" panose="020B0604020202020204" pitchFamily="18" charset="0"/>
              </a:rPr>
              <a:t>Flashlight</a:t>
            </a:r>
          </a:p>
        </p:txBody>
      </p:sp>
      <p:sp>
        <p:nvSpPr>
          <p:cNvPr id="133129" name="Rectangle 9">
            <a:extLst>
              <a:ext uri="{FF2B5EF4-FFF2-40B4-BE49-F238E27FC236}">
                <a16:creationId xmlns:a16="http://schemas.microsoft.com/office/drawing/2014/main" id="{3D60D656-8812-44CC-8EBD-6EBD3ECF655C}"/>
              </a:ext>
            </a:extLst>
          </p:cNvPr>
          <p:cNvSpPr>
            <a:spLocks noGrp="1" noChangeArrowheads="1"/>
          </p:cNvSpPr>
          <p:nvPr>
            <p:ph sz="half" idx="1"/>
          </p:nvPr>
        </p:nvSpPr>
        <p:spPr>
          <a:xfrm>
            <a:off x="457200" y="1600200"/>
            <a:ext cx="8229600" cy="1981200"/>
          </a:xfrm>
        </p:spPr>
        <p:txBody>
          <a:bodyPr/>
          <a:lstStyle/>
          <a:p>
            <a:pPr eaLnBrk="1" hangingPunct="1">
              <a:defRPr/>
            </a:pPr>
            <a:r>
              <a:rPr lang="en-US" altLang="en-US" sz="2800" dirty="0">
                <a:effectLst>
                  <a:outerShdw blurRad="38100" dist="38100" dir="2700000" algn="tl">
                    <a:srgbClr val="000000"/>
                  </a:outerShdw>
                </a:effectLst>
              </a:rPr>
              <a:t>What is the Cub Scout Motto?</a:t>
            </a:r>
          </a:p>
        </p:txBody>
      </p:sp>
      <p:sp>
        <p:nvSpPr>
          <p:cNvPr id="133130" name="Rectangle 10">
            <a:extLst>
              <a:ext uri="{FF2B5EF4-FFF2-40B4-BE49-F238E27FC236}">
                <a16:creationId xmlns:a16="http://schemas.microsoft.com/office/drawing/2014/main" id="{48B3882E-B0F2-4ABD-A816-829EAF3B0D01}"/>
              </a:ext>
            </a:extLst>
          </p:cNvPr>
          <p:cNvSpPr>
            <a:spLocks noGrp="1" noChangeArrowheads="1"/>
          </p:cNvSpPr>
          <p:nvPr>
            <p:ph sz="half" idx="2"/>
          </p:nvPr>
        </p:nvSpPr>
        <p:spPr>
          <a:xfrm>
            <a:off x="457200" y="3962400"/>
            <a:ext cx="8229600" cy="2133600"/>
          </a:xfrm>
        </p:spPr>
        <p:txBody>
          <a:bodyPr/>
          <a:lstStyle/>
          <a:p>
            <a:pPr eaLnBrk="1" hangingPunct="1">
              <a:defRPr/>
            </a:pPr>
            <a:r>
              <a:rPr lang="en-US" altLang="en-US" sz="3600" dirty="0">
                <a:effectLst>
                  <a:outerShdw blurRad="38100" dist="38100" dir="2700000" algn="tl">
                    <a:srgbClr val="000000"/>
                  </a:outerShdw>
                </a:effectLst>
              </a:rPr>
              <a:t>Do Your Best</a:t>
            </a:r>
          </a:p>
        </p:txBody>
      </p:sp>
      <p:sp>
        <p:nvSpPr>
          <p:cNvPr id="7173" name="AutoShape 4">
            <a:hlinkClick r:id="rId2" action="ppaction://hlinksldjump" highlightClick="1"/>
            <a:extLst>
              <a:ext uri="{FF2B5EF4-FFF2-40B4-BE49-F238E27FC236}">
                <a16:creationId xmlns:a16="http://schemas.microsoft.com/office/drawing/2014/main" id="{F716B0FB-F767-46E0-AEDF-2E863F72F471}"/>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2321460077"/>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30">
                                            <p:txEl>
                                              <p:pRg st="0" end="0"/>
                                            </p:txEl>
                                          </p:spTgt>
                                        </p:tgtEl>
                                        <p:attrNameLst>
                                          <p:attrName>style.visibility</p:attrName>
                                        </p:attrNameLst>
                                      </p:cBhvr>
                                      <p:to>
                                        <p:strVal val="visible"/>
                                      </p:to>
                                    </p:set>
                                    <p:anim calcmode="lin" valueType="num">
                                      <p:cBhvr additive="base">
                                        <p:cTn id="7" dur="500" fill="hold"/>
                                        <p:tgtEl>
                                          <p:spTgt spid="1331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3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0"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70C0"/>
        </a:solidFill>
        <a:effectLst/>
      </p:bgPr>
    </p:bg>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23E1CAE1-2DFF-4C27-83C7-096CCCB17BBA}"/>
              </a:ext>
            </a:extLst>
          </p:cNvPr>
          <p:cNvSpPr>
            <a:spLocks noGrp="1" noChangeArrowheads="1"/>
          </p:cNvSpPr>
          <p:nvPr>
            <p:ph type="title"/>
          </p:nvPr>
        </p:nvSpPr>
        <p:spPr/>
        <p:txBody>
          <a:bodyPr>
            <a:normAutofit/>
          </a:bodyPr>
          <a:lstStyle/>
          <a:p>
            <a:pPr eaLnBrk="1" hangingPunct="1">
              <a:defRPr/>
            </a:pPr>
            <a:r>
              <a:rPr lang="en-US" altLang="en-US" sz="6000" i="1" dirty="0">
                <a:solidFill>
                  <a:schemeClr val="bg2"/>
                </a:solidFill>
                <a:latin typeface="Amasis MT Pro Black" panose="020B0604020202020204" pitchFamily="18" charset="0"/>
              </a:rPr>
              <a:t>Rope</a:t>
            </a:r>
          </a:p>
        </p:txBody>
      </p:sp>
      <p:sp>
        <p:nvSpPr>
          <p:cNvPr id="133129" name="Rectangle 9">
            <a:extLst>
              <a:ext uri="{FF2B5EF4-FFF2-40B4-BE49-F238E27FC236}">
                <a16:creationId xmlns:a16="http://schemas.microsoft.com/office/drawing/2014/main" id="{3D60D656-8812-44CC-8EBD-6EBD3ECF655C}"/>
              </a:ext>
            </a:extLst>
          </p:cNvPr>
          <p:cNvSpPr>
            <a:spLocks noGrp="1" noChangeArrowheads="1"/>
          </p:cNvSpPr>
          <p:nvPr>
            <p:ph sz="half" idx="1"/>
          </p:nvPr>
        </p:nvSpPr>
        <p:spPr>
          <a:xfrm>
            <a:off x="457200" y="1600200"/>
            <a:ext cx="8229600" cy="1981200"/>
          </a:xfrm>
        </p:spPr>
        <p:txBody>
          <a:bodyPr/>
          <a:lstStyle/>
          <a:p>
            <a:pPr eaLnBrk="1" hangingPunct="1">
              <a:defRPr/>
            </a:pPr>
            <a:r>
              <a:rPr lang="en-US" altLang="en-US" sz="2800" dirty="0">
                <a:effectLst>
                  <a:outerShdw blurRad="38100" dist="38100" dir="2700000" algn="tl">
                    <a:srgbClr val="000000"/>
                  </a:outerShdw>
                </a:effectLst>
              </a:rPr>
              <a:t>What is the Cub Scout sign?</a:t>
            </a:r>
          </a:p>
        </p:txBody>
      </p:sp>
      <p:sp>
        <p:nvSpPr>
          <p:cNvPr id="7173" name="AutoShape 4">
            <a:hlinkClick r:id="rId2" action="ppaction://hlinksldjump" highlightClick="1"/>
            <a:extLst>
              <a:ext uri="{FF2B5EF4-FFF2-40B4-BE49-F238E27FC236}">
                <a16:creationId xmlns:a16="http://schemas.microsoft.com/office/drawing/2014/main" id="{F716B0FB-F767-46E0-AEDF-2E863F72F471}"/>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pic>
        <p:nvPicPr>
          <p:cNvPr id="1028" name="Picture 4">
            <a:extLst>
              <a:ext uri="{FF2B5EF4-FFF2-40B4-BE49-F238E27FC236}">
                <a16:creationId xmlns:a16="http://schemas.microsoft.com/office/drawing/2014/main" id="{5E68B8EC-BAD6-47C5-93B9-E9230DCD6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416627"/>
            <a:ext cx="2133600" cy="4024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442187"/>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0C3981D3-6E8C-4EFC-9A5F-8FBCC5230F9C}"/>
              </a:ext>
            </a:extLst>
          </p:cNvPr>
          <p:cNvSpPr>
            <a:spLocks noGrp="1" noChangeArrowheads="1"/>
          </p:cNvSpPr>
          <p:nvPr>
            <p:ph type="title"/>
          </p:nvPr>
        </p:nvSpPr>
        <p:spPr/>
        <p:txBody>
          <a:bodyPr>
            <a:normAutofit/>
          </a:bodyPr>
          <a:lstStyle/>
          <a:p>
            <a:pPr>
              <a:defRPr/>
            </a:pPr>
            <a:r>
              <a:rPr lang="en-US" altLang="en-US" sz="6000" b="1" i="1" dirty="0">
                <a:solidFill>
                  <a:schemeClr val="bg2"/>
                </a:solidFill>
                <a:latin typeface="Amasis MT Pro Black" panose="020B0604020202020204" pitchFamily="18" charset="0"/>
              </a:rPr>
              <a:t>Large Trash Bag</a:t>
            </a:r>
          </a:p>
        </p:txBody>
      </p:sp>
      <p:sp>
        <p:nvSpPr>
          <p:cNvPr id="8195" name="AutoShape 4">
            <a:hlinkClick r:id="rId2" action="ppaction://hlinksldjump" highlightClick="1"/>
            <a:extLst>
              <a:ext uri="{FF2B5EF4-FFF2-40B4-BE49-F238E27FC236}">
                <a16:creationId xmlns:a16="http://schemas.microsoft.com/office/drawing/2014/main" id="{D478B9B4-8DCB-4A0A-B797-73DA01D4796C}"/>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34149" name="Rectangle 5">
            <a:extLst>
              <a:ext uri="{FF2B5EF4-FFF2-40B4-BE49-F238E27FC236}">
                <a16:creationId xmlns:a16="http://schemas.microsoft.com/office/drawing/2014/main" id="{32155C79-45FB-4149-B5B3-CA93067FFC7C}"/>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What is the Cub Scout salute?</a:t>
            </a:r>
          </a:p>
        </p:txBody>
      </p:sp>
      <p:pic>
        <p:nvPicPr>
          <p:cNvPr id="3074" name="Picture 2">
            <a:extLst>
              <a:ext uri="{FF2B5EF4-FFF2-40B4-BE49-F238E27FC236}">
                <a16:creationId xmlns:a16="http://schemas.microsoft.com/office/drawing/2014/main" id="{02A9CD1E-5594-49C3-97A6-8C29DC0C84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971800"/>
            <a:ext cx="5334000" cy="3000375"/>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C335F99E-46ED-460A-8B2D-06E66000B712}"/>
              </a:ext>
            </a:extLst>
          </p:cNvPr>
          <p:cNvSpPr>
            <a:spLocks noGrp="1" noChangeArrowheads="1"/>
          </p:cNvSpPr>
          <p:nvPr>
            <p:ph type="title"/>
          </p:nvPr>
        </p:nvSpPr>
        <p:spPr/>
        <p:txBody>
          <a:bodyPr>
            <a:normAutofit/>
          </a:bodyPr>
          <a:lstStyle/>
          <a:p>
            <a:pPr>
              <a:defRPr/>
            </a:pPr>
            <a:r>
              <a:rPr lang="en-US" altLang="en-US" sz="6000" b="1" i="1" dirty="0">
                <a:solidFill>
                  <a:schemeClr val="bg2"/>
                </a:solidFill>
                <a:latin typeface="Amasis MT Pro Black" panose="020B0604020202020204" pitchFamily="18" charset="0"/>
              </a:rPr>
              <a:t>Trail Food</a:t>
            </a:r>
          </a:p>
        </p:txBody>
      </p:sp>
      <p:sp>
        <p:nvSpPr>
          <p:cNvPr id="9219" name="AutoShape 4">
            <a:hlinkClick r:id="rId2" action="ppaction://hlinksldjump" highlightClick="1"/>
            <a:extLst>
              <a:ext uri="{FF2B5EF4-FFF2-40B4-BE49-F238E27FC236}">
                <a16:creationId xmlns:a16="http://schemas.microsoft.com/office/drawing/2014/main" id="{1375C132-69AA-4919-8F51-54BDD7C96221}"/>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35173" name="Rectangle 5">
            <a:extLst>
              <a:ext uri="{FF2B5EF4-FFF2-40B4-BE49-F238E27FC236}">
                <a16:creationId xmlns:a16="http://schemas.microsoft.com/office/drawing/2014/main" id="{81A9AE1B-AADA-499A-8A56-E5890EF88872}"/>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Name the Cub Scout RANKS.</a:t>
            </a:r>
          </a:p>
        </p:txBody>
      </p:sp>
      <p:sp>
        <p:nvSpPr>
          <p:cNvPr id="135174" name="Rectangle 6">
            <a:extLst>
              <a:ext uri="{FF2B5EF4-FFF2-40B4-BE49-F238E27FC236}">
                <a16:creationId xmlns:a16="http://schemas.microsoft.com/office/drawing/2014/main" id="{BEBB6E68-694C-403A-8163-0B90A8319EED}"/>
              </a:ext>
            </a:extLst>
          </p:cNvPr>
          <p:cNvSpPr>
            <a:spLocks noChangeArrowheads="1"/>
          </p:cNvSpPr>
          <p:nvPr/>
        </p:nvSpPr>
        <p:spPr bwMode="auto">
          <a:xfrm>
            <a:off x="457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Lion, Bobcat, Tiger, Wolf, Bear, WEBELOS, Arrow of Light</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174">
                                            <p:txEl>
                                              <p:pRg st="0" end="0"/>
                                            </p:txEl>
                                          </p:spTgt>
                                        </p:tgtEl>
                                        <p:attrNameLst>
                                          <p:attrName>style.visibility</p:attrName>
                                        </p:attrNameLst>
                                      </p:cBhvr>
                                      <p:to>
                                        <p:strVal val="visible"/>
                                      </p:to>
                                    </p:set>
                                    <p:anim calcmode="lin" valueType="num">
                                      <p:cBhvr additive="base">
                                        <p:cTn id="7" dur="500" fill="hold"/>
                                        <p:tgtEl>
                                          <p:spTgt spid="1351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749B8195-F3AB-4479-9E9F-4C3B6BFCF14C}"/>
              </a:ext>
            </a:extLst>
          </p:cNvPr>
          <p:cNvSpPr>
            <a:spLocks noGrp="1" noChangeArrowheads="1"/>
          </p:cNvSpPr>
          <p:nvPr>
            <p:ph type="title"/>
          </p:nvPr>
        </p:nvSpPr>
        <p:spPr>
          <a:xfrm>
            <a:off x="767738" y="283818"/>
            <a:ext cx="7886700" cy="1325563"/>
          </a:xfrm>
        </p:spPr>
        <p:txBody>
          <a:bodyPr>
            <a:normAutofit/>
          </a:bodyPr>
          <a:lstStyle/>
          <a:p>
            <a:pPr>
              <a:defRPr/>
            </a:pPr>
            <a:r>
              <a:rPr lang="en-US" altLang="en-US" sz="6000" b="1" i="1" dirty="0">
                <a:solidFill>
                  <a:schemeClr val="bg2"/>
                </a:solidFill>
                <a:latin typeface="Amasis MT Pro Black" panose="020B0604020202020204" pitchFamily="18" charset="0"/>
              </a:rPr>
              <a:t>Matches</a:t>
            </a:r>
          </a:p>
        </p:txBody>
      </p:sp>
      <p:sp>
        <p:nvSpPr>
          <p:cNvPr id="10243" name="AutoShape 4">
            <a:hlinkClick r:id="rId2" action="ppaction://hlinksldjump" highlightClick="1"/>
            <a:extLst>
              <a:ext uri="{FF2B5EF4-FFF2-40B4-BE49-F238E27FC236}">
                <a16:creationId xmlns:a16="http://schemas.microsoft.com/office/drawing/2014/main" id="{9E4C5471-BA10-41B7-AE16-563EB190F433}"/>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36197" name="Rectangle 5">
            <a:extLst>
              <a:ext uri="{FF2B5EF4-FFF2-40B4-BE49-F238E27FC236}">
                <a16:creationId xmlns:a16="http://schemas.microsoft.com/office/drawing/2014/main" id="{3655654D-FC50-40E3-AA10-65ECAEBDB84B}"/>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What does WEBELOS stand for?</a:t>
            </a:r>
          </a:p>
        </p:txBody>
      </p:sp>
      <p:sp>
        <p:nvSpPr>
          <p:cNvPr id="136198" name="Rectangle 6">
            <a:extLst>
              <a:ext uri="{FF2B5EF4-FFF2-40B4-BE49-F238E27FC236}">
                <a16:creationId xmlns:a16="http://schemas.microsoft.com/office/drawing/2014/main" id="{94ED1026-4CA2-40D0-BA4A-0B185456D411}"/>
              </a:ext>
            </a:extLst>
          </p:cNvPr>
          <p:cNvSpPr>
            <a:spLocks noChangeArrowheads="1"/>
          </p:cNvSpPr>
          <p:nvPr/>
        </p:nvSpPr>
        <p:spPr bwMode="auto">
          <a:xfrm>
            <a:off x="457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We – Be – Loyal - Scouts</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6198">
                                            <p:txEl>
                                              <p:pRg st="0" end="0"/>
                                            </p:txEl>
                                          </p:spTgt>
                                        </p:tgtEl>
                                        <p:attrNameLst>
                                          <p:attrName>style.visibility</p:attrName>
                                        </p:attrNameLst>
                                      </p:cBhvr>
                                      <p:to>
                                        <p:strVal val="visible"/>
                                      </p:to>
                                    </p:set>
                                    <p:anim calcmode="lin" valueType="num">
                                      <p:cBhvr additive="base">
                                        <p:cTn id="7" dur="500" fill="hold"/>
                                        <p:tgtEl>
                                          <p:spTgt spid="1361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19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8"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82D570C7-6745-4C6C-8C0B-F3E5F775E9DC}"/>
              </a:ext>
            </a:extLst>
          </p:cNvPr>
          <p:cNvSpPr>
            <a:spLocks noGrp="1" noChangeArrowheads="1"/>
          </p:cNvSpPr>
          <p:nvPr>
            <p:ph type="title"/>
          </p:nvPr>
        </p:nvSpPr>
        <p:spPr/>
        <p:txBody>
          <a:bodyPr>
            <a:normAutofit/>
          </a:bodyPr>
          <a:lstStyle/>
          <a:p>
            <a:pPr>
              <a:defRPr/>
            </a:pPr>
            <a:r>
              <a:rPr lang="en-US" altLang="en-US" sz="6000" b="1" i="1" dirty="0">
                <a:solidFill>
                  <a:schemeClr val="bg2"/>
                </a:solidFill>
                <a:latin typeface="Amasis MT Pro Black" panose="020B0604020202020204" pitchFamily="18" charset="0"/>
              </a:rPr>
              <a:t>Flashlight</a:t>
            </a:r>
          </a:p>
        </p:txBody>
      </p:sp>
      <p:sp>
        <p:nvSpPr>
          <p:cNvPr id="11267" name="AutoShape 4">
            <a:hlinkClick r:id="rId2" action="ppaction://hlinksldjump" highlightClick="1"/>
            <a:extLst>
              <a:ext uri="{FF2B5EF4-FFF2-40B4-BE49-F238E27FC236}">
                <a16:creationId xmlns:a16="http://schemas.microsoft.com/office/drawing/2014/main" id="{24EDAB6A-BD69-4C9C-B260-4B844AB0B115}"/>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37221" name="Rectangle 5">
            <a:extLst>
              <a:ext uri="{FF2B5EF4-FFF2-40B4-BE49-F238E27FC236}">
                <a16:creationId xmlns:a16="http://schemas.microsoft.com/office/drawing/2014/main" id="{CD70D59D-D35C-4A52-9C3C-C271DBCFCD15}"/>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When can you join Scouts BSA and be in a TROOP?</a:t>
            </a:r>
          </a:p>
        </p:txBody>
      </p:sp>
      <p:sp>
        <p:nvSpPr>
          <p:cNvPr id="137222" name="Rectangle 6">
            <a:extLst>
              <a:ext uri="{FF2B5EF4-FFF2-40B4-BE49-F238E27FC236}">
                <a16:creationId xmlns:a16="http://schemas.microsoft.com/office/drawing/2014/main" id="{F65D3CEE-D7EE-4AA0-8282-16DDB00178A0}"/>
              </a:ext>
            </a:extLst>
          </p:cNvPr>
          <p:cNvSpPr>
            <a:spLocks noChangeArrowheads="1"/>
          </p:cNvSpPr>
          <p:nvPr/>
        </p:nvSpPr>
        <p:spPr bwMode="auto">
          <a:xfrm>
            <a:off x="457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5</a:t>
            </a:r>
            <a:r>
              <a:rPr lang="en-US" altLang="en-US" baseline="30000" dirty="0"/>
              <a:t>th</a:t>
            </a:r>
            <a:r>
              <a:rPr lang="en-US" altLang="en-US" dirty="0"/>
              <a:t> grade in the SPRING when you cross over from Cub Scouts.</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222">
                                            <p:txEl>
                                              <p:pRg st="0" end="0"/>
                                            </p:txEl>
                                          </p:spTgt>
                                        </p:tgtEl>
                                        <p:attrNameLst>
                                          <p:attrName>style.visibility</p:attrName>
                                        </p:attrNameLst>
                                      </p:cBhvr>
                                      <p:to>
                                        <p:strVal val="visible"/>
                                      </p:to>
                                    </p:set>
                                    <p:anim calcmode="lin" valueType="num">
                                      <p:cBhvr additive="base">
                                        <p:cTn id="7" dur="500" fill="hold"/>
                                        <p:tgtEl>
                                          <p:spTgt spid="1372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D36EBC5C-E2AD-43E4-A010-9E469F9C08A5}"/>
              </a:ext>
            </a:extLst>
          </p:cNvPr>
          <p:cNvSpPr>
            <a:spLocks noGrp="1" noChangeArrowheads="1"/>
          </p:cNvSpPr>
          <p:nvPr>
            <p:ph type="title"/>
          </p:nvPr>
        </p:nvSpPr>
        <p:spPr>
          <a:xfrm>
            <a:off x="628650" y="381000"/>
            <a:ext cx="7886700" cy="1325563"/>
          </a:xfrm>
        </p:spPr>
        <p:txBody>
          <a:bodyPr>
            <a:normAutofit/>
          </a:bodyPr>
          <a:lstStyle/>
          <a:p>
            <a:pPr>
              <a:defRPr/>
            </a:pPr>
            <a:r>
              <a:rPr lang="en-US" altLang="en-US" sz="6000" b="1" i="1" dirty="0">
                <a:solidFill>
                  <a:schemeClr val="bg2"/>
                </a:solidFill>
                <a:latin typeface="Amasis MT Pro Black" panose="020B0604020202020204" pitchFamily="18" charset="0"/>
              </a:rPr>
              <a:t>Deck of Cards</a:t>
            </a:r>
          </a:p>
        </p:txBody>
      </p:sp>
      <p:sp>
        <p:nvSpPr>
          <p:cNvPr id="12291" name="AutoShape 4">
            <a:hlinkClick r:id="rId2" action="ppaction://hlinksldjump" highlightClick="1"/>
            <a:extLst>
              <a:ext uri="{FF2B5EF4-FFF2-40B4-BE49-F238E27FC236}">
                <a16:creationId xmlns:a16="http://schemas.microsoft.com/office/drawing/2014/main" id="{02C54849-D1DD-47D2-AD2B-6CA228332231}"/>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38245" name="Rectangle 5">
            <a:extLst>
              <a:ext uri="{FF2B5EF4-FFF2-40B4-BE49-F238E27FC236}">
                <a16:creationId xmlns:a16="http://schemas.microsoft.com/office/drawing/2014/main" id="{6427F18D-1682-476A-B8DF-8B4B7C448DD9}"/>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What is the Buddy System and when do you use it?</a:t>
            </a:r>
          </a:p>
        </p:txBody>
      </p:sp>
      <p:sp>
        <p:nvSpPr>
          <p:cNvPr id="138246" name="Rectangle 6">
            <a:extLst>
              <a:ext uri="{FF2B5EF4-FFF2-40B4-BE49-F238E27FC236}">
                <a16:creationId xmlns:a16="http://schemas.microsoft.com/office/drawing/2014/main" id="{226568DA-8C72-40E8-8E13-3B76DAECEAF1}"/>
              </a:ext>
            </a:extLst>
          </p:cNvPr>
          <p:cNvSpPr>
            <a:spLocks noChangeArrowheads="1"/>
          </p:cNvSpPr>
          <p:nvPr/>
        </p:nvSpPr>
        <p:spPr bwMode="auto">
          <a:xfrm>
            <a:off x="457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The Buddy System is a pair of Cub Scouts who stay together whenever we hike, camp, swim, or go on outings.</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8246">
                                            <p:txEl>
                                              <p:pRg st="0" end="0"/>
                                            </p:txEl>
                                          </p:spTgt>
                                        </p:tgtEl>
                                        <p:attrNameLst>
                                          <p:attrName>style.visibility</p:attrName>
                                        </p:attrNameLst>
                                      </p:cBhvr>
                                      <p:to>
                                        <p:strVal val="visible"/>
                                      </p:to>
                                    </p:set>
                                    <p:anim calcmode="lin" valueType="num">
                                      <p:cBhvr additive="base">
                                        <p:cTn id="7" dur="500" fill="hold"/>
                                        <p:tgtEl>
                                          <p:spTgt spid="1382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24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6"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C4DD2016-5A9A-4876-87E8-3B37EBC37B8F}"/>
              </a:ext>
            </a:extLst>
          </p:cNvPr>
          <p:cNvSpPr>
            <a:spLocks noGrp="1" noChangeArrowheads="1"/>
          </p:cNvSpPr>
          <p:nvPr>
            <p:ph type="title"/>
          </p:nvPr>
        </p:nvSpPr>
        <p:spPr/>
        <p:txBody>
          <a:bodyPr>
            <a:normAutofit/>
          </a:bodyPr>
          <a:lstStyle/>
          <a:p>
            <a:pPr>
              <a:defRPr/>
            </a:pPr>
            <a:r>
              <a:rPr lang="en-US" altLang="en-US" sz="6000" b="1" i="1" dirty="0">
                <a:solidFill>
                  <a:schemeClr val="bg2"/>
                </a:solidFill>
                <a:latin typeface="Amasis MT Pro Black" panose="020B0604020202020204" pitchFamily="18" charset="0"/>
              </a:rPr>
              <a:t>Water Bottle</a:t>
            </a:r>
          </a:p>
        </p:txBody>
      </p:sp>
      <p:sp>
        <p:nvSpPr>
          <p:cNvPr id="13315" name="AutoShape 4">
            <a:hlinkClick r:id="rId2" action="ppaction://hlinksldjump" highlightClick="1"/>
            <a:extLst>
              <a:ext uri="{FF2B5EF4-FFF2-40B4-BE49-F238E27FC236}">
                <a16:creationId xmlns:a16="http://schemas.microsoft.com/office/drawing/2014/main" id="{D18831FB-3522-4030-BE82-14892E2C5728}"/>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58725" name="Rectangle 5">
            <a:extLst>
              <a:ext uri="{FF2B5EF4-FFF2-40B4-BE49-F238E27FC236}">
                <a16:creationId xmlns:a16="http://schemas.microsoft.com/office/drawing/2014/main" id="{FB5AB14A-8FE1-4129-B402-9EF1FCE0E890}"/>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True or False – You can leave an apple core along a trail because the animals will eat it.</a:t>
            </a:r>
          </a:p>
        </p:txBody>
      </p:sp>
      <p:sp>
        <p:nvSpPr>
          <p:cNvPr id="158726" name="Rectangle 6">
            <a:extLst>
              <a:ext uri="{FF2B5EF4-FFF2-40B4-BE49-F238E27FC236}">
                <a16:creationId xmlns:a16="http://schemas.microsoft.com/office/drawing/2014/main" id="{A1F66A60-EF4A-4C90-977F-24A202DFA18B}"/>
              </a:ext>
            </a:extLst>
          </p:cNvPr>
          <p:cNvSpPr>
            <a:spLocks noChangeArrowheads="1"/>
          </p:cNvSpPr>
          <p:nvPr/>
        </p:nvSpPr>
        <p:spPr bwMode="auto">
          <a:xfrm>
            <a:off x="457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FALSE – Scouts always try and “leave no trace” outdoors or indoors. </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8726">
                                            <p:txEl>
                                              <p:pRg st="0" end="0"/>
                                            </p:txEl>
                                          </p:spTgt>
                                        </p:tgtEl>
                                        <p:attrNameLst>
                                          <p:attrName>style.visibility</p:attrName>
                                        </p:attrNameLst>
                                      </p:cBhvr>
                                      <p:to>
                                        <p:strVal val="visible"/>
                                      </p:to>
                                    </p:set>
                                    <p:anim calcmode="lin" valueType="num">
                                      <p:cBhvr additive="base">
                                        <p:cTn id="7" dur="500" fill="hold"/>
                                        <p:tgtEl>
                                          <p:spTgt spid="1587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6"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1B29EDE0-E10F-4A2C-B8F0-6BCE037BDF5E}"/>
              </a:ext>
            </a:extLst>
          </p:cNvPr>
          <p:cNvSpPr>
            <a:spLocks noGrp="1" noChangeArrowheads="1"/>
          </p:cNvSpPr>
          <p:nvPr>
            <p:ph type="title"/>
          </p:nvPr>
        </p:nvSpPr>
        <p:spPr/>
        <p:txBody>
          <a:bodyPr>
            <a:normAutofit/>
          </a:bodyPr>
          <a:lstStyle/>
          <a:p>
            <a:pPr>
              <a:defRPr/>
            </a:pPr>
            <a:r>
              <a:rPr lang="en-US" altLang="en-US" sz="6000" b="1" i="1" dirty="0">
                <a:solidFill>
                  <a:schemeClr val="bg2"/>
                </a:solidFill>
                <a:latin typeface="Amasis MT Pro Black" panose="020B0604020202020204" pitchFamily="18" charset="0"/>
              </a:rPr>
              <a:t>Trail Food</a:t>
            </a:r>
          </a:p>
        </p:txBody>
      </p:sp>
      <p:sp>
        <p:nvSpPr>
          <p:cNvPr id="14339" name="AutoShape 4">
            <a:hlinkClick r:id="rId2" action="ppaction://hlinksldjump" highlightClick="1"/>
            <a:extLst>
              <a:ext uri="{FF2B5EF4-FFF2-40B4-BE49-F238E27FC236}">
                <a16:creationId xmlns:a16="http://schemas.microsoft.com/office/drawing/2014/main" id="{3020E8E2-69F5-4DE4-80DF-F56B9BC64446}"/>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59749" name="Rectangle 5">
            <a:extLst>
              <a:ext uri="{FF2B5EF4-FFF2-40B4-BE49-F238E27FC236}">
                <a16:creationId xmlns:a16="http://schemas.microsoft.com/office/drawing/2014/main" id="{A236D365-6783-4E8D-AC87-BD8745118B95}"/>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True or False – You can drink stream water if it is higher in the hills and is swiftly moving water.</a:t>
            </a:r>
          </a:p>
        </p:txBody>
      </p:sp>
      <p:sp>
        <p:nvSpPr>
          <p:cNvPr id="159750" name="Rectangle 6">
            <a:extLst>
              <a:ext uri="{FF2B5EF4-FFF2-40B4-BE49-F238E27FC236}">
                <a16:creationId xmlns:a16="http://schemas.microsoft.com/office/drawing/2014/main" id="{EB870B1A-CEE1-4231-ACCB-F332EF64F78E}"/>
              </a:ext>
            </a:extLst>
          </p:cNvPr>
          <p:cNvSpPr>
            <a:spLocks noChangeArrowheads="1"/>
          </p:cNvSpPr>
          <p:nvPr/>
        </p:nvSpPr>
        <p:spPr bwMode="auto">
          <a:xfrm>
            <a:off x="457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FALSE – You only drink water you bring, or you learn how to treat stream water to make it safe to drink.</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9750">
                                            <p:txEl>
                                              <p:pRg st="0" end="0"/>
                                            </p:txEl>
                                          </p:spTgt>
                                        </p:tgtEl>
                                        <p:attrNameLst>
                                          <p:attrName>style.visibility</p:attrName>
                                        </p:attrNameLst>
                                      </p:cBhvr>
                                      <p:to>
                                        <p:strVal val="visible"/>
                                      </p:to>
                                    </p:set>
                                    <p:anim calcmode="lin" valueType="num">
                                      <p:cBhvr additive="base">
                                        <p:cTn id="7" dur="500" fill="hold"/>
                                        <p:tgtEl>
                                          <p:spTgt spid="1597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975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E08D6-AB11-4FDC-8C75-CD2642521C3E}"/>
              </a:ext>
            </a:extLst>
          </p:cNvPr>
          <p:cNvSpPr>
            <a:spLocks noGrp="1"/>
          </p:cNvSpPr>
          <p:nvPr>
            <p:ph type="title"/>
          </p:nvPr>
        </p:nvSpPr>
        <p:spPr/>
        <p:txBody>
          <a:bodyPr/>
          <a:lstStyle/>
          <a:p>
            <a:r>
              <a:rPr lang="en-US" dirty="0"/>
              <a:t>Introduction Cub Scout Meeting #3 </a:t>
            </a:r>
          </a:p>
        </p:txBody>
      </p:sp>
      <p:sp>
        <p:nvSpPr>
          <p:cNvPr id="3" name="Content Placeholder 2">
            <a:extLst>
              <a:ext uri="{FF2B5EF4-FFF2-40B4-BE49-F238E27FC236}">
                <a16:creationId xmlns:a16="http://schemas.microsoft.com/office/drawing/2014/main" id="{CD31FD23-77B1-456C-A0A8-EF6B68492574}"/>
              </a:ext>
            </a:extLst>
          </p:cNvPr>
          <p:cNvSpPr>
            <a:spLocks noGrp="1"/>
          </p:cNvSpPr>
          <p:nvPr>
            <p:ph idx="1"/>
          </p:nvPr>
        </p:nvSpPr>
        <p:spPr/>
        <p:txBody>
          <a:bodyPr/>
          <a:lstStyle/>
          <a:p>
            <a:r>
              <a:rPr lang="en-US" dirty="0"/>
              <a:t>Fun Cub Scout Meeting 1 and 2 had several different activities in the meeting. This meeting is different, since you have one activity for the entire meeting which is playing a game using a Jeopardy Board to collect the 6-essentials.</a:t>
            </a:r>
          </a:p>
          <a:p>
            <a:r>
              <a:rPr lang="en-US" dirty="0"/>
              <a:t>This is a competition, but all Cub Scouts will get the opportunity to play because the turns rotate (unlike Jeopardy where the player continues if they are the fastest in answering correctly).</a:t>
            </a:r>
          </a:p>
          <a:p>
            <a:r>
              <a:rPr lang="en-US" dirty="0"/>
              <a:t>Leaders have many opportunities to encourage Scouts to participate in discussions throughout the game.</a:t>
            </a:r>
          </a:p>
          <a:p>
            <a:r>
              <a:rPr lang="en-US" dirty="0"/>
              <a:t>This is a good meeting to use over the summer. You can encourage Cub Scouts to show you their 6-essentials at the end of the meeting.</a:t>
            </a:r>
          </a:p>
        </p:txBody>
      </p:sp>
    </p:spTree>
    <p:extLst>
      <p:ext uri="{BB962C8B-B14F-4D97-AF65-F5344CB8AC3E}">
        <p14:creationId xmlns:p14="http://schemas.microsoft.com/office/powerpoint/2010/main" val="3388162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0F45E91A-FB96-4D4D-8EFC-465028DE888D}"/>
              </a:ext>
            </a:extLst>
          </p:cNvPr>
          <p:cNvSpPr>
            <a:spLocks noGrp="1" noChangeArrowheads="1"/>
          </p:cNvSpPr>
          <p:nvPr>
            <p:ph type="title"/>
          </p:nvPr>
        </p:nvSpPr>
        <p:spPr/>
        <p:txBody>
          <a:bodyPr>
            <a:normAutofit/>
          </a:bodyPr>
          <a:lstStyle/>
          <a:p>
            <a:pPr>
              <a:defRPr/>
            </a:pPr>
            <a:r>
              <a:rPr lang="en-US" altLang="en-US" sz="6000" b="1" i="1" dirty="0">
                <a:solidFill>
                  <a:schemeClr val="bg2"/>
                </a:solidFill>
                <a:latin typeface="Amasis MT Pro Black" panose="020B0604020202020204" pitchFamily="18" charset="0"/>
              </a:rPr>
              <a:t>Sun Protection</a:t>
            </a:r>
          </a:p>
        </p:txBody>
      </p:sp>
      <p:sp>
        <p:nvSpPr>
          <p:cNvPr id="15363" name="AutoShape 4">
            <a:hlinkClick r:id="rId2" action="ppaction://hlinksldjump" highlightClick="1"/>
            <a:extLst>
              <a:ext uri="{FF2B5EF4-FFF2-40B4-BE49-F238E27FC236}">
                <a16:creationId xmlns:a16="http://schemas.microsoft.com/office/drawing/2014/main" id="{85460193-083E-4F6F-9462-981A31E34A31}"/>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60773" name="Rectangle 5">
            <a:extLst>
              <a:ext uri="{FF2B5EF4-FFF2-40B4-BE49-F238E27FC236}">
                <a16:creationId xmlns:a16="http://schemas.microsoft.com/office/drawing/2014/main" id="{20C78DC4-E134-45AC-9F6D-026D3147D63C}"/>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True or False - You can get as close as you want to a wild animal as long as you don’t get bitten.</a:t>
            </a:r>
          </a:p>
        </p:txBody>
      </p:sp>
      <p:grpSp>
        <p:nvGrpSpPr>
          <p:cNvPr id="6" name="Group 5">
            <a:extLst>
              <a:ext uri="{FF2B5EF4-FFF2-40B4-BE49-F238E27FC236}">
                <a16:creationId xmlns:a16="http://schemas.microsoft.com/office/drawing/2014/main" id="{EEFF756A-99F6-4B10-BFA3-93C0B8FB46C8}"/>
              </a:ext>
            </a:extLst>
          </p:cNvPr>
          <p:cNvGrpSpPr/>
          <p:nvPr/>
        </p:nvGrpSpPr>
        <p:grpSpPr>
          <a:xfrm>
            <a:off x="490251" y="2664566"/>
            <a:ext cx="8269674" cy="3679067"/>
            <a:chOff x="490251" y="2664566"/>
            <a:chExt cx="8269674" cy="3679067"/>
          </a:xfrm>
        </p:grpSpPr>
        <p:sp>
          <p:nvSpPr>
            <p:cNvPr id="160774" name="Rectangle 6">
              <a:extLst>
                <a:ext uri="{FF2B5EF4-FFF2-40B4-BE49-F238E27FC236}">
                  <a16:creationId xmlns:a16="http://schemas.microsoft.com/office/drawing/2014/main" id="{4159EC17-7EE0-4E86-8730-38752CF8E23E}"/>
                </a:ext>
              </a:extLst>
            </p:cNvPr>
            <p:cNvSpPr>
              <a:spLocks noChangeArrowheads="1"/>
            </p:cNvSpPr>
            <p:nvPr/>
          </p:nvSpPr>
          <p:spPr bwMode="auto">
            <a:xfrm>
              <a:off x="3392874" y="3017838"/>
              <a:ext cx="5367051"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FALSE – you want to keep a distance from wild animals and not disturb them. The distance depends on the animal. </a:t>
              </a:r>
            </a:p>
          </p:txBody>
        </p:sp>
        <p:pic>
          <p:nvPicPr>
            <p:cNvPr id="5" name="Picture 4">
              <a:extLst>
                <a:ext uri="{FF2B5EF4-FFF2-40B4-BE49-F238E27FC236}">
                  <a16:creationId xmlns:a16="http://schemas.microsoft.com/office/drawing/2014/main" id="{3600FB5A-644F-4339-BFE0-9C6BB7A97896}"/>
                </a:ext>
              </a:extLst>
            </p:cNvPr>
            <p:cNvPicPr>
              <a:picLocks noChangeAspect="1"/>
            </p:cNvPicPr>
            <p:nvPr/>
          </p:nvPicPr>
          <p:blipFill>
            <a:blip r:embed="rId3"/>
            <a:stretch>
              <a:fillRect/>
            </a:stretch>
          </p:blipFill>
          <p:spPr>
            <a:xfrm>
              <a:off x="490251" y="2664566"/>
              <a:ext cx="2829498" cy="3679067"/>
            </a:xfrm>
            <a:prstGeom prst="rect">
              <a:avLst/>
            </a:prstGeom>
          </p:spPr>
        </p:pic>
      </p:gr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8AB9683A-AA30-4027-B931-474847B29846}"/>
              </a:ext>
            </a:extLst>
          </p:cNvPr>
          <p:cNvSpPr>
            <a:spLocks noGrp="1" noChangeArrowheads="1"/>
          </p:cNvSpPr>
          <p:nvPr>
            <p:ph type="title"/>
          </p:nvPr>
        </p:nvSpPr>
        <p:spPr/>
        <p:txBody>
          <a:bodyPr>
            <a:normAutofit/>
          </a:bodyPr>
          <a:lstStyle/>
          <a:p>
            <a:pPr>
              <a:defRPr/>
            </a:pPr>
            <a:r>
              <a:rPr lang="en-US" altLang="en-US" sz="6000" b="1" i="1" dirty="0">
                <a:solidFill>
                  <a:schemeClr val="bg2"/>
                </a:solidFill>
                <a:latin typeface="Amasis MT Pro Black" panose="020B0604020202020204" pitchFamily="18" charset="0"/>
              </a:rPr>
              <a:t>Sun Protection</a:t>
            </a:r>
          </a:p>
        </p:txBody>
      </p:sp>
      <p:sp>
        <p:nvSpPr>
          <p:cNvPr id="16387" name="AutoShape 4">
            <a:hlinkClick r:id="rId2" action="ppaction://hlinksldjump" highlightClick="1"/>
            <a:extLst>
              <a:ext uri="{FF2B5EF4-FFF2-40B4-BE49-F238E27FC236}">
                <a16:creationId xmlns:a16="http://schemas.microsoft.com/office/drawing/2014/main" id="{D55252EA-8442-4BFC-8C57-6D86FD03887A}"/>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61797" name="Rectangle 5">
            <a:extLst>
              <a:ext uri="{FF2B5EF4-FFF2-40B4-BE49-F238E27FC236}">
                <a16:creationId xmlns:a16="http://schemas.microsoft.com/office/drawing/2014/main" id="{4EABFF87-7EFA-4B9A-A045-3B39145C7BA6}"/>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How can you tell Bobcat tracks (cat tracks) from Coyote  tracks (dog tracks)?</a:t>
            </a:r>
          </a:p>
        </p:txBody>
      </p:sp>
      <p:grpSp>
        <p:nvGrpSpPr>
          <p:cNvPr id="6" name="Group 5">
            <a:extLst>
              <a:ext uri="{FF2B5EF4-FFF2-40B4-BE49-F238E27FC236}">
                <a16:creationId xmlns:a16="http://schemas.microsoft.com/office/drawing/2014/main" id="{12ABD971-CF03-49B4-BDA4-DAA46E60DCE1}"/>
              </a:ext>
            </a:extLst>
          </p:cNvPr>
          <p:cNvGrpSpPr/>
          <p:nvPr/>
        </p:nvGrpSpPr>
        <p:grpSpPr>
          <a:xfrm>
            <a:off x="457200" y="2839702"/>
            <a:ext cx="8229600" cy="3354532"/>
            <a:chOff x="457200" y="2839702"/>
            <a:chExt cx="8229600" cy="3354532"/>
          </a:xfrm>
        </p:grpSpPr>
        <p:sp>
          <p:nvSpPr>
            <p:cNvPr id="161798" name="Rectangle 6">
              <a:extLst>
                <a:ext uri="{FF2B5EF4-FFF2-40B4-BE49-F238E27FC236}">
                  <a16:creationId xmlns:a16="http://schemas.microsoft.com/office/drawing/2014/main" id="{36BF00B6-5AA5-40AC-974C-1185565C6D58}"/>
                </a:ext>
              </a:extLst>
            </p:cNvPr>
            <p:cNvSpPr>
              <a:spLocks noChangeArrowheads="1"/>
            </p:cNvSpPr>
            <p:nvPr/>
          </p:nvSpPr>
          <p:spPr bwMode="auto">
            <a:xfrm>
              <a:off x="457200" y="3962400"/>
              <a:ext cx="44958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Cat tracks you will not see the claw since they retract. Dog tracks you will see the claw. </a:t>
              </a:r>
            </a:p>
          </p:txBody>
        </p:sp>
        <p:pic>
          <p:nvPicPr>
            <p:cNvPr id="5" name="Picture 4">
              <a:extLst>
                <a:ext uri="{FF2B5EF4-FFF2-40B4-BE49-F238E27FC236}">
                  <a16:creationId xmlns:a16="http://schemas.microsoft.com/office/drawing/2014/main" id="{9CFD0CBF-6A31-4173-8D2D-C0AAF472DC4B}"/>
                </a:ext>
              </a:extLst>
            </p:cNvPr>
            <p:cNvPicPr>
              <a:picLocks noChangeAspect="1"/>
            </p:cNvPicPr>
            <p:nvPr/>
          </p:nvPicPr>
          <p:blipFill>
            <a:blip r:embed="rId3"/>
            <a:stretch>
              <a:fillRect/>
            </a:stretch>
          </p:blipFill>
          <p:spPr>
            <a:xfrm>
              <a:off x="4978706" y="2839702"/>
              <a:ext cx="3708094" cy="3354532"/>
            </a:xfrm>
            <a:prstGeom prst="rect">
              <a:avLst/>
            </a:prstGeom>
          </p:spPr>
        </p:pic>
      </p:gr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75000"/>
          </a:schemeClr>
        </a:solidFill>
        <a:effectLst/>
      </p:bgPr>
    </p:bg>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E9053CC9-92FC-4995-86D9-769A145B9AA2}"/>
              </a:ext>
            </a:extLst>
          </p:cNvPr>
          <p:cNvSpPr>
            <a:spLocks noGrp="1" noChangeArrowheads="1"/>
          </p:cNvSpPr>
          <p:nvPr>
            <p:ph type="title"/>
          </p:nvPr>
        </p:nvSpPr>
        <p:spPr/>
        <p:txBody>
          <a:bodyPr>
            <a:normAutofit/>
          </a:bodyPr>
          <a:lstStyle/>
          <a:p>
            <a:pPr>
              <a:defRPr/>
            </a:pPr>
            <a:r>
              <a:rPr lang="en-US" altLang="en-US" sz="6000" b="1" i="1" dirty="0">
                <a:solidFill>
                  <a:schemeClr val="bg2"/>
                </a:solidFill>
                <a:latin typeface="Amasis MT Pro Black" panose="020B0604020202020204" pitchFamily="18" charset="0"/>
              </a:rPr>
              <a:t>Video Game</a:t>
            </a:r>
          </a:p>
        </p:txBody>
      </p:sp>
      <p:sp>
        <p:nvSpPr>
          <p:cNvPr id="17411" name="AutoShape 4">
            <a:hlinkClick r:id="rId2" action="ppaction://hlinksldjump" highlightClick="1"/>
            <a:extLst>
              <a:ext uri="{FF2B5EF4-FFF2-40B4-BE49-F238E27FC236}">
                <a16:creationId xmlns:a16="http://schemas.microsoft.com/office/drawing/2014/main" id="{0050C0B9-A2E5-49E3-B5CA-F152D1F63376}"/>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62821" name="Rectangle 5">
            <a:extLst>
              <a:ext uri="{FF2B5EF4-FFF2-40B4-BE49-F238E27FC236}">
                <a16:creationId xmlns:a16="http://schemas.microsoft.com/office/drawing/2014/main" id="{5E06EA63-BC39-43CA-8DCE-A0ECD15BCA78}"/>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What is the first knot every Cub Scout learns?</a:t>
            </a:r>
          </a:p>
        </p:txBody>
      </p:sp>
      <p:grpSp>
        <p:nvGrpSpPr>
          <p:cNvPr id="2" name="Group 1">
            <a:extLst>
              <a:ext uri="{FF2B5EF4-FFF2-40B4-BE49-F238E27FC236}">
                <a16:creationId xmlns:a16="http://schemas.microsoft.com/office/drawing/2014/main" id="{8E73ABFC-06F4-4FEA-9FC6-ADFCECC5DF17}"/>
              </a:ext>
            </a:extLst>
          </p:cNvPr>
          <p:cNvGrpSpPr/>
          <p:nvPr/>
        </p:nvGrpSpPr>
        <p:grpSpPr>
          <a:xfrm>
            <a:off x="457200" y="3962400"/>
            <a:ext cx="8229600" cy="2133600"/>
            <a:chOff x="457200" y="3962400"/>
            <a:chExt cx="8229600" cy="2133600"/>
          </a:xfrm>
        </p:grpSpPr>
        <p:sp>
          <p:nvSpPr>
            <p:cNvPr id="162822" name="Rectangle 6">
              <a:extLst>
                <a:ext uri="{FF2B5EF4-FFF2-40B4-BE49-F238E27FC236}">
                  <a16:creationId xmlns:a16="http://schemas.microsoft.com/office/drawing/2014/main" id="{84698B31-FE48-47B1-928E-578544BC640D}"/>
                </a:ext>
              </a:extLst>
            </p:cNvPr>
            <p:cNvSpPr>
              <a:spLocks noChangeArrowheads="1"/>
            </p:cNvSpPr>
            <p:nvPr/>
          </p:nvSpPr>
          <p:spPr bwMode="auto">
            <a:xfrm>
              <a:off x="457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The Overhand Knot</a:t>
              </a:r>
            </a:p>
          </p:txBody>
        </p:sp>
        <p:pic>
          <p:nvPicPr>
            <p:cNvPr id="7" name="Picture 7">
              <a:extLst>
                <a:ext uri="{FF2B5EF4-FFF2-40B4-BE49-F238E27FC236}">
                  <a16:creationId xmlns:a16="http://schemas.microsoft.com/office/drawing/2014/main" id="{04C54294-298D-4EC0-8B62-4809D32EEF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09" t="10895" r="7593" b="21559"/>
            <a:stretch/>
          </p:blipFill>
          <p:spPr bwMode="auto">
            <a:xfrm>
              <a:off x="4416458" y="3962400"/>
              <a:ext cx="4049598" cy="193134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75000"/>
          </a:schemeClr>
        </a:solidFill>
        <a:effectLst/>
      </p:bgPr>
    </p:bg>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554F4854-E337-4C7A-8EED-2EACBD08AF3F}"/>
              </a:ext>
            </a:extLst>
          </p:cNvPr>
          <p:cNvSpPr>
            <a:spLocks noGrp="1" noChangeArrowheads="1"/>
          </p:cNvSpPr>
          <p:nvPr>
            <p:ph type="title"/>
          </p:nvPr>
        </p:nvSpPr>
        <p:spPr/>
        <p:txBody>
          <a:bodyPr>
            <a:normAutofit/>
          </a:bodyPr>
          <a:lstStyle/>
          <a:p>
            <a:pPr>
              <a:defRPr/>
            </a:pPr>
            <a:r>
              <a:rPr lang="en-US" altLang="en-US" sz="6000" b="1" i="1" dirty="0">
                <a:solidFill>
                  <a:schemeClr val="bg2"/>
                </a:solidFill>
                <a:latin typeface="Amasis MT Pro Black" panose="020B0604020202020204" pitchFamily="18" charset="0"/>
              </a:rPr>
              <a:t>Flashlight</a:t>
            </a:r>
          </a:p>
        </p:txBody>
      </p:sp>
      <p:sp>
        <p:nvSpPr>
          <p:cNvPr id="18435" name="AutoShape 4">
            <a:hlinkClick r:id="rId2" action="ppaction://hlinksldjump" highlightClick="1"/>
            <a:extLst>
              <a:ext uri="{FF2B5EF4-FFF2-40B4-BE49-F238E27FC236}">
                <a16:creationId xmlns:a16="http://schemas.microsoft.com/office/drawing/2014/main" id="{33C57A77-2B42-44BD-AAAF-23D1AB4DBC0F}"/>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63845" name="Rectangle 5">
            <a:extLst>
              <a:ext uri="{FF2B5EF4-FFF2-40B4-BE49-F238E27FC236}">
                <a16:creationId xmlns:a16="http://schemas.microsoft.com/office/drawing/2014/main" id="{48A3AE5F-8601-44A4-A103-E62EE4F22D70}"/>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Name this knot. </a:t>
            </a:r>
          </a:p>
        </p:txBody>
      </p:sp>
      <p:sp>
        <p:nvSpPr>
          <p:cNvPr id="163846" name="Rectangle 6">
            <a:extLst>
              <a:ext uri="{FF2B5EF4-FFF2-40B4-BE49-F238E27FC236}">
                <a16:creationId xmlns:a16="http://schemas.microsoft.com/office/drawing/2014/main" id="{2831753C-EC66-4C0D-B6CA-DED7A917F358}"/>
              </a:ext>
            </a:extLst>
          </p:cNvPr>
          <p:cNvSpPr>
            <a:spLocks noChangeArrowheads="1"/>
          </p:cNvSpPr>
          <p:nvPr/>
        </p:nvSpPr>
        <p:spPr bwMode="auto">
          <a:xfrm>
            <a:off x="457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Square Knot – also called the Joining Knot because it is good for joining  two pieces of rope together.</a:t>
            </a:r>
          </a:p>
        </p:txBody>
      </p:sp>
      <p:pic>
        <p:nvPicPr>
          <p:cNvPr id="18439" name="Picture 7">
            <a:extLst>
              <a:ext uri="{FF2B5EF4-FFF2-40B4-BE49-F238E27FC236}">
                <a16:creationId xmlns:a16="http://schemas.microsoft.com/office/drawing/2014/main" id="{5980667A-83DA-4175-8AFF-088F44933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308100"/>
            <a:ext cx="3752850" cy="25019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46">
                                            <p:txEl>
                                              <p:pRg st="0" end="0"/>
                                            </p:txEl>
                                          </p:spTgt>
                                        </p:tgtEl>
                                        <p:attrNameLst>
                                          <p:attrName>style.visibility</p:attrName>
                                        </p:attrNameLst>
                                      </p:cBhvr>
                                      <p:to>
                                        <p:strVal val="visible"/>
                                      </p:to>
                                    </p:set>
                                    <p:anim calcmode="lin" valueType="num">
                                      <p:cBhvr additive="base">
                                        <p:cTn id="7" dur="500" fill="hold"/>
                                        <p:tgtEl>
                                          <p:spTgt spid="1638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4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75000"/>
          </a:schemeClr>
        </a:solidFill>
        <a:effectLst/>
      </p:bgPr>
    </p:bg>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45E1F22C-D2E3-4DAB-9641-C4D74E6D6F84}"/>
              </a:ext>
            </a:extLst>
          </p:cNvPr>
          <p:cNvSpPr>
            <a:spLocks noGrp="1" noChangeArrowheads="1"/>
          </p:cNvSpPr>
          <p:nvPr>
            <p:ph type="title"/>
          </p:nvPr>
        </p:nvSpPr>
        <p:spPr/>
        <p:txBody>
          <a:bodyPr>
            <a:noAutofit/>
          </a:bodyPr>
          <a:lstStyle/>
          <a:p>
            <a:pPr>
              <a:defRPr/>
            </a:pPr>
            <a:r>
              <a:rPr lang="en-US" altLang="en-US" sz="6000" b="1" i="1" dirty="0">
                <a:solidFill>
                  <a:schemeClr val="bg2"/>
                </a:solidFill>
                <a:latin typeface="Amasis MT Pro Black" panose="020B0604020202020204" pitchFamily="18" charset="0"/>
              </a:rPr>
              <a:t>Personal First Aid Kit</a:t>
            </a:r>
          </a:p>
        </p:txBody>
      </p:sp>
      <p:sp>
        <p:nvSpPr>
          <p:cNvPr id="19459" name="AutoShape 4">
            <a:hlinkClick r:id="rId2" action="ppaction://hlinksldjump" highlightClick="1"/>
            <a:extLst>
              <a:ext uri="{FF2B5EF4-FFF2-40B4-BE49-F238E27FC236}">
                <a16:creationId xmlns:a16="http://schemas.microsoft.com/office/drawing/2014/main" id="{3F741E30-65ED-4FBF-815E-FACBD0C95F5C}"/>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64869" name="Rectangle 5">
            <a:extLst>
              <a:ext uri="{FF2B5EF4-FFF2-40B4-BE49-F238E27FC236}">
                <a16:creationId xmlns:a16="http://schemas.microsoft.com/office/drawing/2014/main" id="{FF038B23-8876-4355-99EC-539CB35BC6ED}"/>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What is this knot?</a:t>
            </a:r>
          </a:p>
        </p:txBody>
      </p:sp>
      <p:sp>
        <p:nvSpPr>
          <p:cNvPr id="164870" name="Rectangle 6">
            <a:extLst>
              <a:ext uri="{FF2B5EF4-FFF2-40B4-BE49-F238E27FC236}">
                <a16:creationId xmlns:a16="http://schemas.microsoft.com/office/drawing/2014/main" id="{D16797E1-A3AF-44F2-95AC-60B49EEA0180}"/>
              </a:ext>
            </a:extLst>
          </p:cNvPr>
          <p:cNvSpPr>
            <a:spLocks noChangeArrowheads="1"/>
          </p:cNvSpPr>
          <p:nvPr/>
        </p:nvSpPr>
        <p:spPr bwMode="auto">
          <a:xfrm>
            <a:off x="457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This is a HALF HITCH.</a:t>
            </a:r>
            <a:br>
              <a:rPr lang="en-US" altLang="en-US" dirty="0"/>
            </a:br>
            <a:br>
              <a:rPr lang="en-US" altLang="en-US" dirty="0"/>
            </a:br>
            <a:r>
              <a:rPr lang="en-US" altLang="en-US" b="1" dirty="0">
                <a:solidFill>
                  <a:srgbClr val="FFFF00"/>
                </a:solidFill>
              </a:rPr>
              <a:t>TRADE OPTION!</a:t>
            </a:r>
          </a:p>
        </p:txBody>
      </p:sp>
      <p:pic>
        <p:nvPicPr>
          <p:cNvPr id="19463" name="Picture 7">
            <a:extLst>
              <a:ext uri="{FF2B5EF4-FFF2-40B4-BE49-F238E27FC236}">
                <a16:creationId xmlns:a16="http://schemas.microsoft.com/office/drawing/2014/main" id="{8C099BE9-7B30-4701-A3C7-118F07C6BA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676" b="9977"/>
          <a:stretch/>
        </p:blipFill>
        <p:spPr bwMode="auto">
          <a:xfrm>
            <a:off x="4191000" y="1447800"/>
            <a:ext cx="3594652"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4870">
                                            <p:txEl>
                                              <p:pRg st="0" end="0"/>
                                            </p:txEl>
                                          </p:spTgt>
                                        </p:tgtEl>
                                        <p:attrNameLst>
                                          <p:attrName>style.visibility</p:attrName>
                                        </p:attrNameLst>
                                      </p:cBhvr>
                                      <p:to>
                                        <p:strVal val="visible"/>
                                      </p:to>
                                    </p:set>
                                    <p:anim calcmode="lin" valueType="num">
                                      <p:cBhvr additive="base">
                                        <p:cTn id="7" dur="500" fill="hold"/>
                                        <p:tgtEl>
                                          <p:spTgt spid="1648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487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0"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75000"/>
          </a:schemeClr>
        </a:solidFill>
        <a:effectLst/>
      </p:bgPr>
    </p:bg>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D9B3F7E5-AADD-472A-AA73-76C4385FED0C}"/>
              </a:ext>
            </a:extLst>
          </p:cNvPr>
          <p:cNvSpPr>
            <a:spLocks noGrp="1" noChangeArrowheads="1"/>
          </p:cNvSpPr>
          <p:nvPr>
            <p:ph type="title"/>
          </p:nvPr>
        </p:nvSpPr>
        <p:spPr/>
        <p:txBody>
          <a:bodyPr>
            <a:normAutofit/>
          </a:bodyPr>
          <a:lstStyle/>
          <a:p>
            <a:pPr>
              <a:defRPr/>
            </a:pPr>
            <a:r>
              <a:rPr lang="en-US" altLang="en-US" sz="6000" b="1" i="1" dirty="0">
                <a:solidFill>
                  <a:schemeClr val="bg2"/>
                </a:solidFill>
                <a:latin typeface="Amasis MT Pro Black" panose="020B0604020202020204" pitchFamily="18" charset="0"/>
              </a:rPr>
              <a:t>Whistle</a:t>
            </a:r>
          </a:p>
        </p:txBody>
      </p:sp>
      <p:sp>
        <p:nvSpPr>
          <p:cNvPr id="20483" name="AutoShape 4">
            <a:hlinkClick r:id="rId2" action="ppaction://hlinksldjump" highlightClick="1"/>
            <a:extLst>
              <a:ext uri="{FF2B5EF4-FFF2-40B4-BE49-F238E27FC236}">
                <a16:creationId xmlns:a16="http://schemas.microsoft.com/office/drawing/2014/main" id="{E71145FE-4C30-4AD5-B33D-CB6A87EF486C}"/>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65893" name="Rectangle 5">
            <a:extLst>
              <a:ext uri="{FF2B5EF4-FFF2-40B4-BE49-F238E27FC236}">
                <a16:creationId xmlns:a16="http://schemas.microsoft.com/office/drawing/2014/main" id="{F4EFCB02-A266-4D45-B687-4A350DC2816F}"/>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What is this knot?</a:t>
            </a:r>
          </a:p>
        </p:txBody>
      </p:sp>
      <p:sp>
        <p:nvSpPr>
          <p:cNvPr id="165894" name="Rectangle 6">
            <a:extLst>
              <a:ext uri="{FF2B5EF4-FFF2-40B4-BE49-F238E27FC236}">
                <a16:creationId xmlns:a16="http://schemas.microsoft.com/office/drawing/2014/main" id="{E53E9041-9664-44AF-8043-FD44E695503E}"/>
              </a:ext>
            </a:extLst>
          </p:cNvPr>
          <p:cNvSpPr>
            <a:spLocks noChangeArrowheads="1"/>
          </p:cNvSpPr>
          <p:nvPr/>
        </p:nvSpPr>
        <p:spPr bwMode="auto">
          <a:xfrm>
            <a:off x="457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Two Half Hitches</a:t>
            </a:r>
          </a:p>
        </p:txBody>
      </p:sp>
      <p:pic>
        <p:nvPicPr>
          <p:cNvPr id="20487" name="Picture 7">
            <a:extLst>
              <a:ext uri="{FF2B5EF4-FFF2-40B4-BE49-F238E27FC236}">
                <a16:creationId xmlns:a16="http://schemas.microsoft.com/office/drawing/2014/main" id="{C4C93012-05E7-4C75-9CFA-7DE9840D19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971" b="9438"/>
          <a:stretch/>
        </p:blipFill>
        <p:spPr bwMode="auto">
          <a:xfrm>
            <a:off x="3886200" y="1219200"/>
            <a:ext cx="4572000"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894">
                                            <p:txEl>
                                              <p:pRg st="0" end="0"/>
                                            </p:txEl>
                                          </p:spTgt>
                                        </p:tgtEl>
                                        <p:attrNameLst>
                                          <p:attrName>style.visibility</p:attrName>
                                        </p:attrNameLst>
                                      </p:cBhvr>
                                      <p:to>
                                        <p:strVal val="visible"/>
                                      </p:to>
                                    </p:set>
                                    <p:anim calcmode="lin" valueType="num">
                                      <p:cBhvr additive="base">
                                        <p:cTn id="7" dur="500" fill="hold"/>
                                        <p:tgtEl>
                                          <p:spTgt spid="1658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589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4"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75000"/>
          </a:schemeClr>
        </a:solidFill>
        <a:effectLst/>
      </p:bgPr>
    </p:bg>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55BA1B2D-4F19-4BF4-8C0A-751ED39A76DA}"/>
              </a:ext>
            </a:extLst>
          </p:cNvPr>
          <p:cNvSpPr>
            <a:spLocks noGrp="1" noChangeArrowheads="1"/>
          </p:cNvSpPr>
          <p:nvPr>
            <p:ph type="title"/>
          </p:nvPr>
        </p:nvSpPr>
        <p:spPr/>
        <p:txBody>
          <a:bodyPr>
            <a:normAutofit/>
          </a:bodyPr>
          <a:lstStyle/>
          <a:p>
            <a:pPr>
              <a:defRPr/>
            </a:pPr>
            <a:r>
              <a:rPr lang="en-US" altLang="en-US" sz="6000" b="1" i="1" dirty="0">
                <a:solidFill>
                  <a:schemeClr val="bg2"/>
                </a:solidFill>
                <a:latin typeface="Amasis MT Pro Black" panose="020B0604020202020204" pitchFamily="18" charset="0"/>
              </a:rPr>
              <a:t>Pocket Knife</a:t>
            </a:r>
          </a:p>
        </p:txBody>
      </p:sp>
      <p:sp>
        <p:nvSpPr>
          <p:cNvPr id="21507" name="AutoShape 4">
            <a:hlinkClick r:id="rId2" action="ppaction://hlinksldjump" highlightClick="1"/>
            <a:extLst>
              <a:ext uri="{FF2B5EF4-FFF2-40B4-BE49-F238E27FC236}">
                <a16:creationId xmlns:a16="http://schemas.microsoft.com/office/drawing/2014/main" id="{BA720BA1-707F-4E49-8FC2-C0020EE8A27B}"/>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66917" name="Rectangle 5">
            <a:extLst>
              <a:ext uri="{FF2B5EF4-FFF2-40B4-BE49-F238E27FC236}">
                <a16:creationId xmlns:a16="http://schemas.microsoft.com/office/drawing/2014/main" id="{D4FEDC61-05A0-4467-B382-FD35FB8B1B68}"/>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What knot would be good to use to tie a rope to a tree or any other object?</a:t>
            </a:r>
          </a:p>
        </p:txBody>
      </p:sp>
      <p:grpSp>
        <p:nvGrpSpPr>
          <p:cNvPr id="2" name="Group 1">
            <a:extLst>
              <a:ext uri="{FF2B5EF4-FFF2-40B4-BE49-F238E27FC236}">
                <a16:creationId xmlns:a16="http://schemas.microsoft.com/office/drawing/2014/main" id="{41028764-32FC-4A5D-8539-232552CA4555}"/>
              </a:ext>
            </a:extLst>
          </p:cNvPr>
          <p:cNvGrpSpPr/>
          <p:nvPr/>
        </p:nvGrpSpPr>
        <p:grpSpPr>
          <a:xfrm>
            <a:off x="457200" y="3914775"/>
            <a:ext cx="8229600" cy="2524125"/>
            <a:chOff x="457200" y="3914775"/>
            <a:chExt cx="8229600" cy="2524125"/>
          </a:xfrm>
        </p:grpSpPr>
        <p:sp>
          <p:nvSpPr>
            <p:cNvPr id="166918" name="Rectangle 6">
              <a:extLst>
                <a:ext uri="{FF2B5EF4-FFF2-40B4-BE49-F238E27FC236}">
                  <a16:creationId xmlns:a16="http://schemas.microsoft.com/office/drawing/2014/main" id="{507DA031-E9B0-4AC3-AD29-F1509092223A}"/>
                </a:ext>
              </a:extLst>
            </p:cNvPr>
            <p:cNvSpPr>
              <a:spLocks noChangeArrowheads="1"/>
            </p:cNvSpPr>
            <p:nvPr/>
          </p:nvSpPr>
          <p:spPr bwMode="auto">
            <a:xfrm>
              <a:off x="457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Two Half Hitches</a:t>
              </a:r>
            </a:p>
          </p:txBody>
        </p:sp>
        <p:pic>
          <p:nvPicPr>
            <p:cNvPr id="21511" name="Picture 7">
              <a:extLst>
                <a:ext uri="{FF2B5EF4-FFF2-40B4-BE49-F238E27FC236}">
                  <a16:creationId xmlns:a16="http://schemas.microsoft.com/office/drawing/2014/main" id="{2358A8EE-8779-46FF-A8EA-34B8C9A9B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914775"/>
              <a:ext cx="3295650" cy="252412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50000"/>
          </a:schemeClr>
        </a:solidFill>
        <a:effectLst/>
      </p:bgPr>
    </p:bg>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73FDB0E5-E4CA-40C5-8644-C942D141DA17}"/>
              </a:ext>
            </a:extLst>
          </p:cNvPr>
          <p:cNvSpPr>
            <a:spLocks noGrp="1" noChangeArrowheads="1"/>
          </p:cNvSpPr>
          <p:nvPr>
            <p:ph type="title"/>
          </p:nvPr>
        </p:nvSpPr>
        <p:spPr/>
        <p:txBody>
          <a:bodyPr>
            <a:normAutofit/>
          </a:bodyPr>
          <a:lstStyle/>
          <a:p>
            <a:pPr>
              <a:defRPr/>
            </a:pPr>
            <a:r>
              <a:rPr lang="en-US" altLang="en-US" sz="6000" b="1" i="1" dirty="0">
                <a:solidFill>
                  <a:schemeClr val="bg2"/>
                </a:solidFill>
                <a:latin typeface="Amasis MT Pro Black" panose="020B0604020202020204" pitchFamily="18" charset="0"/>
              </a:rPr>
              <a:t>Wallet</a:t>
            </a:r>
          </a:p>
        </p:txBody>
      </p:sp>
      <p:sp>
        <p:nvSpPr>
          <p:cNvPr id="22531" name="AutoShape 4">
            <a:hlinkClick r:id="rId2" action="ppaction://hlinksldjump" highlightClick="1"/>
            <a:extLst>
              <a:ext uri="{FF2B5EF4-FFF2-40B4-BE49-F238E27FC236}">
                <a16:creationId xmlns:a16="http://schemas.microsoft.com/office/drawing/2014/main" id="{21D6DD6D-29E8-4AD7-BA86-BDACE792C133}"/>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67941" name="Rectangle 5">
            <a:extLst>
              <a:ext uri="{FF2B5EF4-FFF2-40B4-BE49-F238E27FC236}">
                <a16:creationId xmlns:a16="http://schemas.microsoft.com/office/drawing/2014/main" id="{26D3FD7B-5CE7-41F8-8AD9-AE9C0D7E972C}"/>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Name two things you could do to at a Cub Scout Campfire?</a:t>
            </a:r>
          </a:p>
        </p:txBody>
      </p:sp>
      <p:sp>
        <p:nvSpPr>
          <p:cNvPr id="167942" name="Rectangle 6">
            <a:extLst>
              <a:ext uri="{FF2B5EF4-FFF2-40B4-BE49-F238E27FC236}">
                <a16:creationId xmlns:a16="http://schemas.microsoft.com/office/drawing/2014/main" id="{1F67C6ED-76A9-47CD-B5C7-C3EA8107D207}"/>
              </a:ext>
            </a:extLst>
          </p:cNvPr>
          <p:cNvSpPr>
            <a:spLocks noChangeArrowheads="1"/>
          </p:cNvSpPr>
          <p:nvPr/>
        </p:nvSpPr>
        <p:spPr bwMode="auto">
          <a:xfrm>
            <a:off x="457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Tell a joke, lead a cheer, sing a song, tell a story, do a skit, roast marshmallows, or other entertainment!</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7942">
                                            <p:txEl>
                                              <p:pRg st="0" end="0"/>
                                            </p:txEl>
                                          </p:spTgt>
                                        </p:tgtEl>
                                        <p:attrNameLst>
                                          <p:attrName>style.visibility</p:attrName>
                                        </p:attrNameLst>
                                      </p:cBhvr>
                                      <p:to>
                                        <p:strVal val="visible"/>
                                      </p:to>
                                    </p:set>
                                    <p:anim calcmode="lin" valueType="num">
                                      <p:cBhvr additive="base">
                                        <p:cTn id="7" dur="500" fill="hold"/>
                                        <p:tgtEl>
                                          <p:spTgt spid="1679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79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2"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50000"/>
          </a:schemeClr>
        </a:solidFill>
        <a:effectLst/>
      </p:bgPr>
    </p:bg>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53CEEC49-F706-4940-9B45-F6D244911AF0}"/>
              </a:ext>
            </a:extLst>
          </p:cNvPr>
          <p:cNvSpPr>
            <a:spLocks noGrp="1" noChangeArrowheads="1"/>
          </p:cNvSpPr>
          <p:nvPr>
            <p:ph type="title"/>
          </p:nvPr>
        </p:nvSpPr>
        <p:spPr/>
        <p:txBody>
          <a:bodyPr>
            <a:normAutofit/>
          </a:bodyPr>
          <a:lstStyle/>
          <a:p>
            <a:pPr>
              <a:defRPr/>
            </a:pPr>
            <a:r>
              <a:rPr lang="en-US" altLang="en-US" sz="6000" b="1" i="1" dirty="0">
                <a:solidFill>
                  <a:schemeClr val="bg2"/>
                </a:solidFill>
                <a:latin typeface="Amasis MT Pro Black" panose="020B0604020202020204" pitchFamily="18" charset="0"/>
              </a:rPr>
              <a:t>Pet Snake</a:t>
            </a:r>
          </a:p>
        </p:txBody>
      </p:sp>
      <p:sp>
        <p:nvSpPr>
          <p:cNvPr id="23555" name="AutoShape 4">
            <a:hlinkClick r:id="rId2" action="ppaction://hlinksldjump" highlightClick="1"/>
            <a:extLst>
              <a:ext uri="{FF2B5EF4-FFF2-40B4-BE49-F238E27FC236}">
                <a16:creationId xmlns:a16="http://schemas.microsoft.com/office/drawing/2014/main" id="{E8672F6B-C511-4287-82E5-8E39EBF88617}"/>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68965" name="Rectangle 5">
            <a:extLst>
              <a:ext uri="{FF2B5EF4-FFF2-40B4-BE49-F238E27FC236}">
                <a16:creationId xmlns:a16="http://schemas.microsoft.com/office/drawing/2014/main" id="{7B056B64-B31A-499D-81AC-6F9D3FDD2B6D}"/>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True or False – You can tell any joke you want at a Cub Scout Campfire if it makes some people laugh.</a:t>
            </a:r>
          </a:p>
        </p:txBody>
      </p:sp>
      <p:sp>
        <p:nvSpPr>
          <p:cNvPr id="168966" name="Rectangle 6">
            <a:extLst>
              <a:ext uri="{FF2B5EF4-FFF2-40B4-BE49-F238E27FC236}">
                <a16:creationId xmlns:a16="http://schemas.microsoft.com/office/drawing/2014/main" id="{5BCB58B1-F799-42F9-9558-66170835773F}"/>
              </a:ext>
            </a:extLst>
          </p:cNvPr>
          <p:cNvSpPr>
            <a:spLocks noChangeArrowheads="1"/>
          </p:cNvSpPr>
          <p:nvPr/>
        </p:nvSpPr>
        <p:spPr bwMode="auto">
          <a:xfrm>
            <a:off x="457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FALSE – Always follow the Oath and Law. Jokes should still be kind, friendly, and helpful. Never make fun in a mean way of another scout, person, group, or situation.</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966">
                                            <p:txEl>
                                              <p:pRg st="0" end="0"/>
                                            </p:txEl>
                                          </p:spTgt>
                                        </p:tgtEl>
                                        <p:attrNameLst>
                                          <p:attrName>style.visibility</p:attrName>
                                        </p:attrNameLst>
                                      </p:cBhvr>
                                      <p:to>
                                        <p:strVal val="visible"/>
                                      </p:to>
                                    </p:set>
                                    <p:anim calcmode="lin" valueType="num">
                                      <p:cBhvr additive="base">
                                        <p:cTn id="7" dur="500" fill="hold"/>
                                        <p:tgtEl>
                                          <p:spTgt spid="1689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896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6"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50000"/>
          </a:schemeClr>
        </a:solidFill>
        <a:effectLst/>
      </p:bgPr>
    </p:bg>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3CDDE5B3-51C4-466C-930F-1D7992706C0E}"/>
              </a:ext>
            </a:extLst>
          </p:cNvPr>
          <p:cNvSpPr>
            <a:spLocks noGrp="1" noChangeArrowheads="1"/>
          </p:cNvSpPr>
          <p:nvPr>
            <p:ph type="title"/>
          </p:nvPr>
        </p:nvSpPr>
        <p:spPr/>
        <p:txBody>
          <a:bodyPr>
            <a:normAutofit/>
          </a:bodyPr>
          <a:lstStyle/>
          <a:p>
            <a:pPr>
              <a:defRPr/>
            </a:pPr>
            <a:r>
              <a:rPr lang="en-US" altLang="en-US" sz="6000" b="1" i="1" dirty="0">
                <a:solidFill>
                  <a:schemeClr val="bg2"/>
                </a:solidFill>
                <a:latin typeface="Amasis MT Pro Black" panose="020B0604020202020204" pitchFamily="18" charset="0"/>
              </a:rPr>
              <a:t>Can of Soda</a:t>
            </a:r>
          </a:p>
        </p:txBody>
      </p:sp>
      <p:sp>
        <p:nvSpPr>
          <p:cNvPr id="24579" name="AutoShape 4">
            <a:hlinkClick r:id="rId2" action="ppaction://hlinksldjump" highlightClick="1"/>
            <a:extLst>
              <a:ext uri="{FF2B5EF4-FFF2-40B4-BE49-F238E27FC236}">
                <a16:creationId xmlns:a16="http://schemas.microsoft.com/office/drawing/2014/main" id="{B84301AE-25DE-4D70-9719-51AB8E341E39}"/>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69989" name="Rectangle 5">
            <a:extLst>
              <a:ext uri="{FF2B5EF4-FFF2-40B4-BE49-F238E27FC236}">
                <a16:creationId xmlns:a16="http://schemas.microsoft.com/office/drawing/2014/main" id="{5CE6FBB1-4654-4CFF-9AED-739B9AB29D81}"/>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Name 2 things you need to have near your campfire </a:t>
            </a:r>
            <a:r>
              <a:rPr lang="en-US" altLang="en-US" b="1" dirty="0"/>
              <a:t>before</a:t>
            </a:r>
            <a:r>
              <a:rPr lang="en-US" altLang="en-US" dirty="0"/>
              <a:t> you build your fire to PREVENT fire accidents. This is fire safety equipment.</a:t>
            </a:r>
          </a:p>
        </p:txBody>
      </p:sp>
      <p:sp>
        <p:nvSpPr>
          <p:cNvPr id="169990" name="Rectangle 6">
            <a:extLst>
              <a:ext uri="{FF2B5EF4-FFF2-40B4-BE49-F238E27FC236}">
                <a16:creationId xmlns:a16="http://schemas.microsoft.com/office/drawing/2014/main" id="{96DB5EAB-98CD-44BF-B79E-AD5760D05D9D}"/>
              </a:ext>
            </a:extLst>
          </p:cNvPr>
          <p:cNvSpPr>
            <a:spLocks noChangeArrowheads="1"/>
          </p:cNvSpPr>
          <p:nvPr/>
        </p:nvSpPr>
        <p:spPr bwMode="auto">
          <a:xfrm>
            <a:off x="457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Water or sand to put out the fire and a shovel.</a:t>
            </a:r>
            <a:br>
              <a:rPr lang="en-US" altLang="en-US" dirty="0"/>
            </a:br>
            <a:br>
              <a:rPr lang="en-US" altLang="en-US" dirty="0"/>
            </a:br>
            <a:r>
              <a:rPr lang="en-US" altLang="en-US" b="1" dirty="0">
                <a:solidFill>
                  <a:srgbClr val="FFFF00"/>
                </a:solidFill>
              </a:rPr>
              <a:t>TRADE OPTION!</a:t>
            </a:r>
            <a:endParaRPr lang="en-US" altLang="en-US" dirty="0"/>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9990">
                                            <p:txEl>
                                              <p:pRg st="0" end="0"/>
                                            </p:txEl>
                                          </p:spTgt>
                                        </p:tgtEl>
                                        <p:attrNameLst>
                                          <p:attrName>style.visibility</p:attrName>
                                        </p:attrNameLst>
                                      </p:cBhvr>
                                      <p:to>
                                        <p:strVal val="visible"/>
                                      </p:to>
                                    </p:set>
                                    <p:anim calcmode="lin" valueType="num">
                                      <p:cBhvr additive="base">
                                        <p:cTn id="7" dur="500" fill="hold"/>
                                        <p:tgtEl>
                                          <p:spTgt spid="1699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999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0"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5E9B-F460-4A2F-B4E3-7798F9A46B54}"/>
              </a:ext>
            </a:extLst>
          </p:cNvPr>
          <p:cNvSpPr>
            <a:spLocks noGrp="1"/>
          </p:cNvSpPr>
          <p:nvPr>
            <p:ph type="title"/>
          </p:nvPr>
        </p:nvSpPr>
        <p:spPr>
          <a:xfrm>
            <a:off x="457200" y="0"/>
            <a:ext cx="8229600" cy="1143000"/>
          </a:xfrm>
        </p:spPr>
        <p:txBody>
          <a:bodyPr>
            <a:normAutofit/>
          </a:bodyPr>
          <a:lstStyle/>
          <a:p>
            <a:r>
              <a:rPr lang="en-US" dirty="0"/>
              <a:t>Game Directions – For Leaders</a:t>
            </a:r>
          </a:p>
        </p:txBody>
      </p:sp>
      <p:sp>
        <p:nvSpPr>
          <p:cNvPr id="3" name="Content Placeholder 2">
            <a:extLst>
              <a:ext uri="{FF2B5EF4-FFF2-40B4-BE49-F238E27FC236}">
                <a16:creationId xmlns:a16="http://schemas.microsoft.com/office/drawing/2014/main" id="{25644B7E-D2B3-4CB2-8025-8495099CDEFC}"/>
              </a:ext>
            </a:extLst>
          </p:cNvPr>
          <p:cNvSpPr>
            <a:spLocks noGrp="1"/>
          </p:cNvSpPr>
          <p:nvPr>
            <p:ph idx="1"/>
          </p:nvPr>
        </p:nvSpPr>
        <p:spPr>
          <a:xfrm>
            <a:off x="381000" y="1143000"/>
            <a:ext cx="8610600" cy="5257800"/>
          </a:xfrm>
        </p:spPr>
        <p:txBody>
          <a:bodyPr/>
          <a:lstStyle/>
          <a:p>
            <a:r>
              <a:rPr lang="en-US" sz="2000" dirty="0"/>
              <a:t>Game Objective:</a:t>
            </a:r>
          </a:p>
          <a:p>
            <a:pPr lvl="1"/>
            <a:r>
              <a:rPr lang="en-US" sz="1800" dirty="0"/>
              <a:t>Get the highest number of points by collecting the 6 essentials (flashlight, filled water bottle, whistle, first aid kit, sun protection, and trail food). Each essential is 1 point. </a:t>
            </a:r>
          </a:p>
          <a:p>
            <a:pPr lvl="2"/>
            <a:r>
              <a:rPr lang="en-US" sz="1400" dirty="0"/>
              <a:t>You can collect 2 waters (2 points) but NOTE the extra weight in your pack!</a:t>
            </a:r>
          </a:p>
          <a:p>
            <a:pPr lvl="2"/>
            <a:r>
              <a:rPr lang="en-US" sz="1400" dirty="0"/>
              <a:t>You can collect 2 trail foods (2 points).</a:t>
            </a:r>
          </a:p>
          <a:p>
            <a:pPr lvl="2"/>
            <a:r>
              <a:rPr lang="en-US" sz="1400" dirty="0"/>
              <a:t>Unnecessary things count as negative points (video game, </a:t>
            </a:r>
            <a:r>
              <a:rPr lang="en-US" sz="1400" dirty="0" err="1"/>
              <a:t>etc</a:t>
            </a:r>
            <a:r>
              <a:rPr lang="en-US" sz="1400" dirty="0"/>
              <a:t>).</a:t>
            </a:r>
          </a:p>
          <a:p>
            <a:pPr lvl="2"/>
            <a:r>
              <a:rPr lang="en-US" sz="1400" dirty="0"/>
              <a:t>Some things can be “neutral”, meaning you can collect it but it doesn’t count as a point unless there is a tie. (Deck of Cards)</a:t>
            </a:r>
            <a:endParaRPr lang="en-US" sz="2000" dirty="0"/>
          </a:p>
          <a:p>
            <a:r>
              <a:rPr lang="en-US" sz="2000" dirty="0"/>
              <a:t>Take turns having Scouts pick a Category and Rank.</a:t>
            </a:r>
          </a:p>
          <a:p>
            <a:pPr lvl="1"/>
            <a:r>
              <a:rPr lang="en-US" sz="1800" dirty="0"/>
              <a:t>They can play in pairs too!</a:t>
            </a:r>
          </a:p>
          <a:p>
            <a:r>
              <a:rPr lang="en-US" sz="2000" dirty="0"/>
              <a:t>Each slide has an item on it. If the Scout answers the question – they get to keep the item (they should keep track on a list) – if it would be helpful an outing! </a:t>
            </a:r>
          </a:p>
          <a:p>
            <a:r>
              <a:rPr lang="en-US" sz="2000" dirty="0"/>
              <a:t>A few cards have “Trade” in the answer. This gives the Scouts an opportunity to trade if they have extra of something.</a:t>
            </a:r>
          </a:p>
          <a:p>
            <a:r>
              <a:rPr lang="en-US" sz="2000" dirty="0"/>
              <a:t>Final Jeopardy is “wild card” so Scouts can pick one thing to add to their collection.</a:t>
            </a:r>
          </a:p>
        </p:txBody>
      </p:sp>
    </p:spTree>
    <p:extLst>
      <p:ext uri="{BB962C8B-B14F-4D97-AF65-F5344CB8AC3E}">
        <p14:creationId xmlns:p14="http://schemas.microsoft.com/office/powerpoint/2010/main" val="2404983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50000"/>
          </a:schemeClr>
        </a:solidFill>
        <a:effectLst/>
      </p:bgPr>
    </p:bg>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12154DE6-DECC-4661-9BDD-B5EE6E30AD16}"/>
              </a:ext>
            </a:extLst>
          </p:cNvPr>
          <p:cNvSpPr>
            <a:spLocks noGrp="1" noChangeArrowheads="1"/>
          </p:cNvSpPr>
          <p:nvPr>
            <p:ph type="title"/>
          </p:nvPr>
        </p:nvSpPr>
        <p:spPr/>
        <p:txBody>
          <a:bodyPr>
            <a:noAutofit/>
          </a:bodyPr>
          <a:lstStyle/>
          <a:p>
            <a:pPr>
              <a:defRPr/>
            </a:pPr>
            <a:r>
              <a:rPr lang="en-US" altLang="en-US" sz="6000" b="1" i="1" dirty="0">
                <a:solidFill>
                  <a:schemeClr val="bg2"/>
                </a:solidFill>
                <a:latin typeface="Amasis MT Pro Black" panose="020B0604020202020204" pitchFamily="18" charset="0"/>
              </a:rPr>
              <a:t>Personal First Aid Kit</a:t>
            </a:r>
          </a:p>
        </p:txBody>
      </p:sp>
      <p:sp>
        <p:nvSpPr>
          <p:cNvPr id="25603" name="AutoShape 4">
            <a:hlinkClick r:id="rId2" action="ppaction://hlinksldjump" highlightClick="1"/>
            <a:extLst>
              <a:ext uri="{FF2B5EF4-FFF2-40B4-BE49-F238E27FC236}">
                <a16:creationId xmlns:a16="http://schemas.microsoft.com/office/drawing/2014/main" id="{27398781-0F5A-431D-90F4-E61EBB57B09D}"/>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71013" name="Rectangle 5">
            <a:extLst>
              <a:ext uri="{FF2B5EF4-FFF2-40B4-BE49-F238E27FC236}">
                <a16:creationId xmlns:a16="http://schemas.microsoft.com/office/drawing/2014/main" id="{4730B9AF-C7E6-4E8F-A4AC-D1D22BF47C22}"/>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Lead a “repeat after me song” or tell a joke!</a:t>
            </a:r>
          </a:p>
        </p:txBody>
      </p:sp>
      <p:sp>
        <p:nvSpPr>
          <p:cNvPr id="171014" name="Rectangle 6">
            <a:extLst>
              <a:ext uri="{FF2B5EF4-FFF2-40B4-BE49-F238E27FC236}">
                <a16:creationId xmlns:a16="http://schemas.microsoft.com/office/drawing/2014/main" id="{B1F6195C-B95D-484E-9429-1B348BA4BE31}"/>
              </a:ext>
            </a:extLst>
          </p:cNvPr>
          <p:cNvSpPr>
            <a:spLocks noChangeArrowheads="1"/>
          </p:cNvSpPr>
          <p:nvPr/>
        </p:nvSpPr>
        <p:spPr bwMode="auto">
          <a:xfrm>
            <a:off x="457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Just for fun - What are your favorite campfire songs? </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1014">
                                            <p:txEl>
                                              <p:pRg st="0" end="0"/>
                                            </p:txEl>
                                          </p:spTgt>
                                        </p:tgtEl>
                                        <p:attrNameLst>
                                          <p:attrName>style.visibility</p:attrName>
                                        </p:attrNameLst>
                                      </p:cBhvr>
                                      <p:to>
                                        <p:strVal val="visible"/>
                                      </p:to>
                                    </p:set>
                                    <p:anim calcmode="lin" valueType="num">
                                      <p:cBhvr additive="base">
                                        <p:cTn id="7" dur="500" fill="hold"/>
                                        <p:tgtEl>
                                          <p:spTgt spid="1710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10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50000"/>
          </a:schemeClr>
        </a:solidFill>
        <a:effectLst/>
      </p:bgPr>
    </p:bg>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C15B17B3-44F7-426F-B7C0-B395C41539C3}"/>
              </a:ext>
            </a:extLst>
          </p:cNvPr>
          <p:cNvSpPr>
            <a:spLocks noGrp="1" noChangeArrowheads="1"/>
          </p:cNvSpPr>
          <p:nvPr>
            <p:ph type="title"/>
          </p:nvPr>
        </p:nvSpPr>
        <p:spPr/>
        <p:txBody>
          <a:bodyPr>
            <a:normAutofit/>
          </a:bodyPr>
          <a:lstStyle/>
          <a:p>
            <a:pPr>
              <a:defRPr/>
            </a:pPr>
            <a:r>
              <a:rPr lang="en-US" altLang="en-US" sz="6000" b="1" i="1" dirty="0">
                <a:solidFill>
                  <a:schemeClr val="bg2"/>
                </a:solidFill>
                <a:latin typeface="Amasis MT Pro Black" panose="020B0604020202020204" pitchFamily="18" charset="0"/>
              </a:rPr>
              <a:t>Whistle</a:t>
            </a:r>
          </a:p>
        </p:txBody>
      </p:sp>
      <p:sp>
        <p:nvSpPr>
          <p:cNvPr id="26627" name="AutoShape 4">
            <a:hlinkClick r:id="rId2" action="ppaction://hlinksldjump" highlightClick="1"/>
            <a:extLst>
              <a:ext uri="{FF2B5EF4-FFF2-40B4-BE49-F238E27FC236}">
                <a16:creationId xmlns:a16="http://schemas.microsoft.com/office/drawing/2014/main" id="{0B5C867F-E625-4C54-B41D-40DD421C221B}"/>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72037" name="Rectangle 5">
            <a:extLst>
              <a:ext uri="{FF2B5EF4-FFF2-40B4-BE49-F238E27FC236}">
                <a16:creationId xmlns:a16="http://schemas.microsoft.com/office/drawing/2014/main" id="{6C76798C-EFD0-4755-BC4A-A3E1839FFEF4}"/>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True or False – as soon as you can’t see any flames, it is safe to leave.</a:t>
            </a:r>
          </a:p>
        </p:txBody>
      </p:sp>
      <p:sp>
        <p:nvSpPr>
          <p:cNvPr id="172038" name="Rectangle 6">
            <a:extLst>
              <a:ext uri="{FF2B5EF4-FFF2-40B4-BE49-F238E27FC236}">
                <a16:creationId xmlns:a16="http://schemas.microsoft.com/office/drawing/2014/main" id="{FB3F0FA7-112F-4924-8304-D9CF0116906A}"/>
              </a:ext>
            </a:extLst>
          </p:cNvPr>
          <p:cNvSpPr>
            <a:spLocks noChangeArrowheads="1"/>
          </p:cNvSpPr>
          <p:nvPr/>
        </p:nvSpPr>
        <p:spPr bwMode="auto">
          <a:xfrm>
            <a:off x="457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FALSE – The fire is not “out” until the ashes are cold to the touch.</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2038">
                                            <p:txEl>
                                              <p:pRg st="0" end="0"/>
                                            </p:txEl>
                                          </p:spTgt>
                                        </p:tgtEl>
                                        <p:attrNameLst>
                                          <p:attrName>style.visibility</p:attrName>
                                        </p:attrNameLst>
                                      </p:cBhvr>
                                      <p:to>
                                        <p:strVal val="visible"/>
                                      </p:to>
                                    </p:set>
                                    <p:anim calcmode="lin" valueType="num">
                                      <p:cBhvr additive="base">
                                        <p:cTn id="7" dur="500" fill="hold"/>
                                        <p:tgtEl>
                                          <p:spTgt spid="1720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20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8"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1F126544-F7E6-4A87-A790-01BABD34AD74}"/>
              </a:ext>
            </a:extLst>
          </p:cNvPr>
          <p:cNvSpPr>
            <a:spLocks noGrp="1" noChangeArrowheads="1"/>
          </p:cNvSpPr>
          <p:nvPr>
            <p:ph type="title"/>
          </p:nvPr>
        </p:nvSpPr>
        <p:spPr/>
        <p:txBody>
          <a:bodyPr>
            <a:normAutofit/>
          </a:bodyPr>
          <a:lstStyle/>
          <a:p>
            <a:pPr>
              <a:defRPr/>
            </a:pPr>
            <a:r>
              <a:rPr lang="en-US" altLang="en-US" sz="6000" b="1" i="1" dirty="0">
                <a:solidFill>
                  <a:schemeClr val="bg2"/>
                </a:solidFill>
                <a:latin typeface="Amasis MT Pro Black" panose="020B0604020202020204" pitchFamily="18" charset="0"/>
              </a:rPr>
              <a:t>Whistle</a:t>
            </a:r>
          </a:p>
        </p:txBody>
      </p:sp>
      <p:sp>
        <p:nvSpPr>
          <p:cNvPr id="27651" name="AutoShape 4">
            <a:hlinkClick r:id="rId2" action="ppaction://hlinksldjump" highlightClick="1"/>
            <a:extLst>
              <a:ext uri="{FF2B5EF4-FFF2-40B4-BE49-F238E27FC236}">
                <a16:creationId xmlns:a16="http://schemas.microsoft.com/office/drawing/2014/main" id="{3770719F-7863-4852-986E-31656DFC3592}"/>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73061" name="Rectangle 5">
            <a:extLst>
              <a:ext uri="{FF2B5EF4-FFF2-40B4-BE49-F238E27FC236}">
                <a16:creationId xmlns:a16="http://schemas.microsoft.com/office/drawing/2014/main" id="{099472E7-62DA-4F15-9BF1-CA1E6CFEE4D0}"/>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What is a Pinewood Derby?</a:t>
            </a:r>
          </a:p>
        </p:txBody>
      </p:sp>
      <p:grpSp>
        <p:nvGrpSpPr>
          <p:cNvPr id="2" name="Group 1">
            <a:extLst>
              <a:ext uri="{FF2B5EF4-FFF2-40B4-BE49-F238E27FC236}">
                <a16:creationId xmlns:a16="http://schemas.microsoft.com/office/drawing/2014/main" id="{99FCC2A7-1734-42A0-AE7C-58A4001C5F64}"/>
              </a:ext>
            </a:extLst>
          </p:cNvPr>
          <p:cNvGrpSpPr/>
          <p:nvPr/>
        </p:nvGrpSpPr>
        <p:grpSpPr>
          <a:xfrm>
            <a:off x="361950" y="2272917"/>
            <a:ext cx="8324850" cy="4026895"/>
            <a:chOff x="361950" y="2272917"/>
            <a:chExt cx="8324850" cy="4026895"/>
          </a:xfrm>
        </p:grpSpPr>
        <p:sp>
          <p:nvSpPr>
            <p:cNvPr id="173062" name="Rectangle 6">
              <a:extLst>
                <a:ext uri="{FF2B5EF4-FFF2-40B4-BE49-F238E27FC236}">
                  <a16:creationId xmlns:a16="http://schemas.microsoft.com/office/drawing/2014/main" id="{489D30F3-C871-4542-9FA8-873B6488CE87}"/>
                </a:ext>
              </a:extLst>
            </p:cNvPr>
            <p:cNvSpPr>
              <a:spLocks noChangeArrowheads="1"/>
            </p:cNvSpPr>
            <p:nvPr/>
          </p:nvSpPr>
          <p:spPr bwMode="auto">
            <a:xfrm>
              <a:off x="361950" y="2272917"/>
              <a:ext cx="35814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A Pinewood Derby is a race of cars build from a kit but decorated and customized by Scouts. </a:t>
              </a:r>
            </a:p>
            <a:p>
              <a:pPr eaLnBrk="1" hangingPunct="1">
                <a:defRPr/>
              </a:pPr>
              <a:r>
                <a:rPr lang="en-US" altLang="en-US" dirty="0"/>
                <a:t>Do you have any tips for winning your Pinewood Derby? </a:t>
              </a:r>
            </a:p>
          </p:txBody>
        </p:sp>
        <p:pic>
          <p:nvPicPr>
            <p:cNvPr id="4098" name="Picture 2">
              <a:extLst>
                <a:ext uri="{FF2B5EF4-FFF2-40B4-BE49-F238E27FC236}">
                  <a16:creationId xmlns:a16="http://schemas.microsoft.com/office/drawing/2014/main" id="{35ACB8D7-8881-44C2-B187-75E15DAB7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950" y="2280262"/>
              <a:ext cx="4514850" cy="40195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0CBB620F-5838-429E-8B47-B7DB4E997F2A}"/>
              </a:ext>
            </a:extLst>
          </p:cNvPr>
          <p:cNvSpPr>
            <a:spLocks noGrp="1" noChangeArrowheads="1"/>
          </p:cNvSpPr>
          <p:nvPr>
            <p:ph type="title"/>
          </p:nvPr>
        </p:nvSpPr>
        <p:spPr/>
        <p:txBody>
          <a:bodyPr>
            <a:normAutofit/>
          </a:bodyPr>
          <a:lstStyle/>
          <a:p>
            <a:pPr>
              <a:defRPr/>
            </a:pPr>
            <a:r>
              <a:rPr lang="en-US" altLang="en-US" sz="6000" b="1" i="1" dirty="0">
                <a:solidFill>
                  <a:schemeClr val="bg2"/>
                </a:solidFill>
                <a:latin typeface="Amasis MT Pro Black" panose="020B0604020202020204" pitchFamily="18" charset="0"/>
              </a:rPr>
              <a:t>Snickers Candy Bar </a:t>
            </a:r>
          </a:p>
        </p:txBody>
      </p:sp>
      <p:sp>
        <p:nvSpPr>
          <p:cNvPr id="28675" name="AutoShape 4">
            <a:hlinkClick r:id="rId2" action="ppaction://hlinksldjump" highlightClick="1"/>
            <a:extLst>
              <a:ext uri="{FF2B5EF4-FFF2-40B4-BE49-F238E27FC236}">
                <a16:creationId xmlns:a16="http://schemas.microsoft.com/office/drawing/2014/main" id="{ADF8E294-E2C1-4FFB-875F-7071D72C1747}"/>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74085" name="Rectangle 5">
            <a:extLst>
              <a:ext uri="{FF2B5EF4-FFF2-40B4-BE49-F238E27FC236}">
                <a16:creationId xmlns:a16="http://schemas.microsoft.com/office/drawing/2014/main" id="{246FC319-DD2E-40EE-B256-8522928B72A1}"/>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All Cub Scouts are allowed to use a pocketknife as long as leaders are there.</a:t>
            </a:r>
          </a:p>
        </p:txBody>
      </p:sp>
      <p:sp>
        <p:nvSpPr>
          <p:cNvPr id="174086" name="Rectangle 6">
            <a:extLst>
              <a:ext uri="{FF2B5EF4-FFF2-40B4-BE49-F238E27FC236}">
                <a16:creationId xmlns:a16="http://schemas.microsoft.com/office/drawing/2014/main" id="{D92CBBF9-D58B-417E-BB88-7A56975F3AB8}"/>
              </a:ext>
            </a:extLst>
          </p:cNvPr>
          <p:cNvSpPr>
            <a:spLocks noChangeArrowheads="1"/>
          </p:cNvSpPr>
          <p:nvPr/>
        </p:nvSpPr>
        <p:spPr bwMode="auto">
          <a:xfrm>
            <a:off x="457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FALSE – You have to be at least BEAR rank and take the safety class to earn your knife </a:t>
            </a:r>
            <a:r>
              <a:rPr lang="en-US" altLang="en-US" dirty="0" err="1"/>
              <a:t>Totin</a:t>
            </a:r>
            <a:r>
              <a:rPr lang="en-US" altLang="en-US" dirty="0"/>
              <a:t>’ Chip.</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086">
                                            <p:txEl>
                                              <p:pRg st="0" end="0"/>
                                            </p:txEl>
                                          </p:spTgt>
                                        </p:tgtEl>
                                        <p:attrNameLst>
                                          <p:attrName>style.visibility</p:attrName>
                                        </p:attrNameLst>
                                      </p:cBhvr>
                                      <p:to>
                                        <p:strVal val="visible"/>
                                      </p:to>
                                    </p:set>
                                    <p:anim calcmode="lin" valueType="num">
                                      <p:cBhvr additive="base">
                                        <p:cTn id="7" dur="500" fill="hold"/>
                                        <p:tgtEl>
                                          <p:spTgt spid="1740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08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6"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5E37DEA3-B1E9-426A-9D61-B4B0C0433043}"/>
              </a:ext>
            </a:extLst>
          </p:cNvPr>
          <p:cNvSpPr>
            <a:spLocks noGrp="1" noChangeArrowheads="1"/>
          </p:cNvSpPr>
          <p:nvPr>
            <p:ph type="title"/>
          </p:nvPr>
        </p:nvSpPr>
        <p:spPr/>
        <p:txBody>
          <a:bodyPr>
            <a:normAutofit/>
          </a:bodyPr>
          <a:lstStyle/>
          <a:p>
            <a:pPr>
              <a:defRPr/>
            </a:pPr>
            <a:r>
              <a:rPr lang="en-US" altLang="en-US" sz="6000" b="1" i="1" dirty="0">
                <a:solidFill>
                  <a:schemeClr val="bg2"/>
                </a:solidFill>
                <a:latin typeface="Amasis MT Pro Black" panose="020B0604020202020204" pitchFamily="18" charset="0"/>
              </a:rPr>
              <a:t>Trail Food</a:t>
            </a:r>
          </a:p>
        </p:txBody>
      </p:sp>
      <p:sp>
        <p:nvSpPr>
          <p:cNvPr id="29699" name="AutoShape 4">
            <a:hlinkClick r:id="rId2" action="ppaction://hlinksldjump" highlightClick="1"/>
            <a:extLst>
              <a:ext uri="{FF2B5EF4-FFF2-40B4-BE49-F238E27FC236}">
                <a16:creationId xmlns:a16="http://schemas.microsoft.com/office/drawing/2014/main" id="{B0BF1D88-4D59-454A-92C9-0BFB0D1070DC}"/>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75109" name="Rectangle 5">
            <a:extLst>
              <a:ext uri="{FF2B5EF4-FFF2-40B4-BE49-F238E27FC236}">
                <a16:creationId xmlns:a16="http://schemas.microsoft.com/office/drawing/2014/main" id="{2D034317-9866-4A1E-8412-0EF80CD83D87}"/>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True or False – On a hike, you can run ahead of the leader and other Scouts as long as you have a Buddy with you.</a:t>
            </a:r>
          </a:p>
        </p:txBody>
      </p:sp>
      <p:sp>
        <p:nvSpPr>
          <p:cNvPr id="175110" name="Rectangle 6">
            <a:extLst>
              <a:ext uri="{FF2B5EF4-FFF2-40B4-BE49-F238E27FC236}">
                <a16:creationId xmlns:a16="http://schemas.microsoft.com/office/drawing/2014/main" id="{CA3FEE00-32E8-4F38-B18E-F0FD6A5554C1}"/>
              </a:ext>
            </a:extLst>
          </p:cNvPr>
          <p:cNvSpPr>
            <a:spLocks noChangeArrowheads="1"/>
          </p:cNvSpPr>
          <p:nvPr/>
        </p:nvSpPr>
        <p:spPr bwMode="auto">
          <a:xfrm>
            <a:off x="457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FALSE – you need to remain near your hiking group even if you have a buddy. </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5110">
                                            <p:txEl>
                                              <p:pRg st="0" end="0"/>
                                            </p:txEl>
                                          </p:spTgt>
                                        </p:tgtEl>
                                        <p:attrNameLst>
                                          <p:attrName>style.visibility</p:attrName>
                                        </p:attrNameLst>
                                      </p:cBhvr>
                                      <p:to>
                                        <p:strVal val="visible"/>
                                      </p:to>
                                    </p:set>
                                    <p:anim calcmode="lin" valueType="num">
                                      <p:cBhvr additive="base">
                                        <p:cTn id="7" dur="500" fill="hold"/>
                                        <p:tgtEl>
                                          <p:spTgt spid="1751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51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CBE8985D-8970-4878-854F-14BA15ECD5EE}"/>
              </a:ext>
            </a:extLst>
          </p:cNvPr>
          <p:cNvSpPr>
            <a:spLocks noGrp="1" noChangeArrowheads="1"/>
          </p:cNvSpPr>
          <p:nvPr>
            <p:ph type="title"/>
          </p:nvPr>
        </p:nvSpPr>
        <p:spPr/>
        <p:txBody>
          <a:bodyPr>
            <a:noAutofit/>
          </a:bodyPr>
          <a:lstStyle/>
          <a:p>
            <a:pPr>
              <a:defRPr/>
            </a:pPr>
            <a:r>
              <a:rPr lang="en-US" altLang="en-US" sz="6000" b="1" i="1" dirty="0">
                <a:solidFill>
                  <a:schemeClr val="bg2"/>
                </a:solidFill>
                <a:latin typeface="Amasis MT Pro Black" panose="020B0604020202020204" pitchFamily="18" charset="0"/>
              </a:rPr>
              <a:t>Personal First Aid Kit</a:t>
            </a:r>
          </a:p>
        </p:txBody>
      </p:sp>
      <p:sp>
        <p:nvSpPr>
          <p:cNvPr id="30723" name="AutoShape 4">
            <a:hlinkClick r:id="rId2" action="ppaction://hlinksldjump" highlightClick="1"/>
            <a:extLst>
              <a:ext uri="{FF2B5EF4-FFF2-40B4-BE49-F238E27FC236}">
                <a16:creationId xmlns:a16="http://schemas.microsoft.com/office/drawing/2014/main" id="{6D960188-B3C4-48B4-A449-604BCB30393F}"/>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76133" name="Rectangle 5">
            <a:extLst>
              <a:ext uri="{FF2B5EF4-FFF2-40B4-BE49-F238E27FC236}">
                <a16:creationId xmlns:a16="http://schemas.microsoft.com/office/drawing/2014/main" id="{63046AE2-1AF6-4C50-A4F8-6A3CFFC76895}"/>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Name one safety rule when you are at a Scout  Archery Range.</a:t>
            </a:r>
          </a:p>
        </p:txBody>
      </p:sp>
      <p:sp>
        <p:nvSpPr>
          <p:cNvPr id="176134" name="Rectangle 6">
            <a:extLst>
              <a:ext uri="{FF2B5EF4-FFF2-40B4-BE49-F238E27FC236}">
                <a16:creationId xmlns:a16="http://schemas.microsoft.com/office/drawing/2014/main" id="{A8183A53-5A55-45DB-AAC0-1713FDC029A7}"/>
              </a:ext>
            </a:extLst>
          </p:cNvPr>
          <p:cNvSpPr>
            <a:spLocks noChangeArrowheads="1"/>
          </p:cNvSpPr>
          <p:nvPr/>
        </p:nvSpPr>
        <p:spPr bwMode="auto">
          <a:xfrm>
            <a:off x="457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Follow the range commands, Don’t enter the Range without permission, only point your arrow at the target, Don’t go downrange until the all-clear command is given.</a:t>
            </a:r>
            <a:br>
              <a:rPr lang="en-US" altLang="en-US" dirty="0"/>
            </a:br>
            <a:br>
              <a:rPr lang="en-US" altLang="en-US" dirty="0"/>
            </a:br>
            <a:r>
              <a:rPr lang="en-US" altLang="en-US" b="1" dirty="0">
                <a:solidFill>
                  <a:srgbClr val="FFFF00"/>
                </a:solidFill>
              </a:rPr>
              <a:t>TRADE OPTION!</a:t>
            </a:r>
            <a:endParaRPr lang="en-US" altLang="en-US" dirty="0"/>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6134">
                                            <p:txEl>
                                              <p:pRg st="0" end="0"/>
                                            </p:txEl>
                                          </p:spTgt>
                                        </p:tgtEl>
                                        <p:attrNameLst>
                                          <p:attrName>style.visibility</p:attrName>
                                        </p:attrNameLst>
                                      </p:cBhvr>
                                      <p:to>
                                        <p:strVal val="visible"/>
                                      </p:to>
                                    </p:set>
                                    <p:anim calcmode="lin" valueType="num">
                                      <p:cBhvr additive="base">
                                        <p:cTn id="7" dur="500" fill="hold"/>
                                        <p:tgtEl>
                                          <p:spTgt spid="1761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613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4"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D4540B09-CD52-4989-B5A7-3B0C19F9140F}"/>
              </a:ext>
            </a:extLst>
          </p:cNvPr>
          <p:cNvSpPr>
            <a:spLocks noGrp="1" noChangeArrowheads="1"/>
          </p:cNvSpPr>
          <p:nvPr>
            <p:ph type="title"/>
          </p:nvPr>
        </p:nvSpPr>
        <p:spPr/>
        <p:txBody>
          <a:bodyPr>
            <a:normAutofit/>
          </a:bodyPr>
          <a:lstStyle/>
          <a:p>
            <a:pPr>
              <a:defRPr/>
            </a:pPr>
            <a:r>
              <a:rPr lang="en-US" altLang="en-US" sz="6000" b="1" i="1" dirty="0">
                <a:solidFill>
                  <a:schemeClr val="bg2"/>
                </a:solidFill>
                <a:latin typeface="Amasis MT Pro Black" panose="020B0604020202020204" pitchFamily="18" charset="0"/>
              </a:rPr>
              <a:t>Sun Protection</a:t>
            </a:r>
          </a:p>
        </p:txBody>
      </p:sp>
      <p:sp>
        <p:nvSpPr>
          <p:cNvPr id="31747" name="AutoShape 4">
            <a:hlinkClick r:id="rId2" action="ppaction://hlinksldjump" highlightClick="1"/>
            <a:extLst>
              <a:ext uri="{FF2B5EF4-FFF2-40B4-BE49-F238E27FC236}">
                <a16:creationId xmlns:a16="http://schemas.microsoft.com/office/drawing/2014/main" id="{7DAEBE6C-4C4D-4687-BDB0-4D1AA64AE5E8}"/>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77157" name="Rectangle 5">
            <a:extLst>
              <a:ext uri="{FF2B5EF4-FFF2-40B4-BE49-F238E27FC236}">
                <a16:creationId xmlns:a16="http://schemas.microsoft.com/office/drawing/2014/main" id="{E07EAFF8-46F9-4145-94C2-968E470A3C6C}"/>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What does the “caller” do in a flag ceremony?</a:t>
            </a:r>
          </a:p>
        </p:txBody>
      </p:sp>
      <p:sp>
        <p:nvSpPr>
          <p:cNvPr id="177158" name="Rectangle 6">
            <a:extLst>
              <a:ext uri="{FF2B5EF4-FFF2-40B4-BE49-F238E27FC236}">
                <a16:creationId xmlns:a16="http://schemas.microsoft.com/office/drawing/2014/main" id="{38B0B7CD-4636-4F6B-8405-0ACE5CCCE553}"/>
              </a:ext>
            </a:extLst>
          </p:cNvPr>
          <p:cNvSpPr>
            <a:spLocks noChangeArrowheads="1"/>
          </p:cNvSpPr>
          <p:nvPr/>
        </p:nvSpPr>
        <p:spPr bwMode="auto">
          <a:xfrm>
            <a:off x="457200" y="2971800"/>
            <a:ext cx="8229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The caller gives the commands (directions) to the audience and the color guards for posting or retrieving the flag. Example:</a:t>
            </a:r>
          </a:p>
          <a:p>
            <a:pPr lvl="1" eaLnBrk="1" hangingPunct="1">
              <a:defRPr/>
            </a:pPr>
            <a:r>
              <a:rPr lang="en-US" altLang="en-US" dirty="0"/>
              <a:t>“Color Guard Attention”</a:t>
            </a:r>
          </a:p>
          <a:p>
            <a:pPr lvl="1" eaLnBrk="1" hangingPunct="1">
              <a:defRPr/>
            </a:pPr>
            <a:r>
              <a:rPr lang="en-US" altLang="en-US" dirty="0"/>
              <a:t>“Audience Attention” </a:t>
            </a:r>
          </a:p>
          <a:p>
            <a:pPr lvl="1" eaLnBrk="1" hangingPunct="1">
              <a:defRPr/>
            </a:pPr>
            <a:r>
              <a:rPr lang="en-US" altLang="en-US" dirty="0"/>
              <a:t>“Color Guard Advance”</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7158">
                                            <p:txEl>
                                              <p:pRg st="0" end="0"/>
                                            </p:txEl>
                                          </p:spTgt>
                                        </p:tgtEl>
                                        <p:attrNameLst>
                                          <p:attrName>style.visibility</p:attrName>
                                        </p:attrNameLst>
                                      </p:cBhvr>
                                      <p:to>
                                        <p:strVal val="visible"/>
                                      </p:to>
                                    </p:set>
                                    <p:anim calcmode="lin" valueType="num">
                                      <p:cBhvr additive="base">
                                        <p:cTn id="7" dur="500" fill="hold"/>
                                        <p:tgtEl>
                                          <p:spTgt spid="1771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715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7158">
                                            <p:txEl>
                                              <p:pRg st="1" end="1"/>
                                            </p:txEl>
                                          </p:spTgt>
                                        </p:tgtEl>
                                        <p:attrNameLst>
                                          <p:attrName>style.visibility</p:attrName>
                                        </p:attrNameLst>
                                      </p:cBhvr>
                                      <p:to>
                                        <p:strVal val="visible"/>
                                      </p:to>
                                    </p:set>
                                    <p:anim calcmode="lin" valueType="num">
                                      <p:cBhvr additive="base">
                                        <p:cTn id="11" dur="500" fill="hold"/>
                                        <p:tgtEl>
                                          <p:spTgt spid="17715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715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7158">
                                            <p:txEl>
                                              <p:pRg st="2" end="2"/>
                                            </p:txEl>
                                          </p:spTgt>
                                        </p:tgtEl>
                                        <p:attrNameLst>
                                          <p:attrName>style.visibility</p:attrName>
                                        </p:attrNameLst>
                                      </p:cBhvr>
                                      <p:to>
                                        <p:strVal val="visible"/>
                                      </p:to>
                                    </p:set>
                                    <p:anim calcmode="lin" valueType="num">
                                      <p:cBhvr additive="base">
                                        <p:cTn id="15" dur="500" fill="hold"/>
                                        <p:tgtEl>
                                          <p:spTgt spid="17715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715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7158">
                                            <p:txEl>
                                              <p:pRg st="3" end="3"/>
                                            </p:txEl>
                                          </p:spTgt>
                                        </p:tgtEl>
                                        <p:attrNameLst>
                                          <p:attrName>style.visibility</p:attrName>
                                        </p:attrNameLst>
                                      </p:cBhvr>
                                      <p:to>
                                        <p:strVal val="visible"/>
                                      </p:to>
                                    </p:set>
                                    <p:anim calcmode="lin" valueType="num">
                                      <p:cBhvr additive="base">
                                        <p:cTn id="19" dur="500" fill="hold"/>
                                        <p:tgtEl>
                                          <p:spTgt spid="17715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715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8"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3C9C8C60-9227-40B0-ACA8-5CDE3D80E7F4}"/>
              </a:ext>
            </a:extLst>
          </p:cNvPr>
          <p:cNvSpPr>
            <a:spLocks noGrp="1" noChangeArrowheads="1"/>
          </p:cNvSpPr>
          <p:nvPr>
            <p:ph type="title"/>
          </p:nvPr>
        </p:nvSpPr>
        <p:spPr>
          <a:ln>
            <a:solidFill>
              <a:schemeClr val="tx1"/>
            </a:solidFill>
          </a:ln>
        </p:spPr>
        <p:txBody>
          <a:bodyPr>
            <a:normAutofit fontScale="90000"/>
          </a:bodyPr>
          <a:lstStyle/>
          <a:p>
            <a:pPr eaLnBrk="1" hangingPunct="1">
              <a:defRPr/>
            </a:pPr>
            <a:r>
              <a:rPr lang="en-US" altLang="en-US" sz="6000" i="1" dirty="0">
                <a:solidFill>
                  <a:schemeClr val="bg2"/>
                </a:solidFill>
                <a:latin typeface="Amasis MT Pro Black" panose="020B0604020202020204" pitchFamily="18" charset="0"/>
              </a:rPr>
              <a:t>Wild Card Item </a:t>
            </a:r>
            <a:br>
              <a:rPr lang="en-US" altLang="en-US" dirty="0">
                <a:effectLst>
                  <a:outerShdw blurRad="38100" dist="38100" dir="2700000" algn="tl">
                    <a:srgbClr val="000000"/>
                  </a:outerShdw>
                </a:effectLst>
              </a:rPr>
            </a:br>
            <a:r>
              <a:rPr lang="en-US" altLang="en-US" dirty="0">
                <a:effectLst>
                  <a:outerShdw blurRad="38100" dist="38100" dir="2700000" algn="tl">
                    <a:srgbClr val="000000"/>
                  </a:outerShdw>
                </a:effectLst>
              </a:rPr>
              <a:t>(Pick Your Essential)</a:t>
            </a:r>
          </a:p>
        </p:txBody>
      </p:sp>
      <p:pic>
        <p:nvPicPr>
          <p:cNvPr id="182279" name="Picture 7">
            <a:hlinkClick r:id="rId3" action="ppaction://hlinksldjump"/>
            <a:extLst>
              <a:ext uri="{FF2B5EF4-FFF2-40B4-BE49-F238E27FC236}">
                <a16:creationId xmlns:a16="http://schemas.microsoft.com/office/drawing/2014/main" id="{DE7ECB4A-D46B-406C-90EB-2FE7B80927C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035800" y="180975"/>
            <a:ext cx="1879600" cy="1481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1" name="AutoShape 4">
            <a:hlinkClick r:id="rId5" action="ppaction://hlinksldjump" highlightClick="1"/>
            <a:extLst>
              <a:ext uri="{FF2B5EF4-FFF2-40B4-BE49-F238E27FC236}">
                <a16:creationId xmlns:a16="http://schemas.microsoft.com/office/drawing/2014/main" id="{93C893C2-9C0F-491C-8601-EF4821154FEF}"/>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82277" name="Rectangle 5">
            <a:extLst>
              <a:ext uri="{FF2B5EF4-FFF2-40B4-BE49-F238E27FC236}">
                <a16:creationId xmlns:a16="http://schemas.microsoft.com/office/drawing/2014/main" id="{57D0B410-C949-48F1-B641-B75DA105C5E0}"/>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What is the motto of Scouts BSA and what does it mean? Write it on a piece of paper.</a:t>
            </a:r>
          </a:p>
        </p:txBody>
      </p:sp>
      <p:sp>
        <p:nvSpPr>
          <p:cNvPr id="182278" name="Rectangle 6">
            <a:extLst>
              <a:ext uri="{FF2B5EF4-FFF2-40B4-BE49-F238E27FC236}">
                <a16:creationId xmlns:a16="http://schemas.microsoft.com/office/drawing/2014/main" id="{EEA3D4DD-D809-41BF-9EE3-38BDA2A39D61}"/>
              </a:ext>
            </a:extLst>
          </p:cNvPr>
          <p:cNvSpPr>
            <a:spLocks noChangeArrowheads="1"/>
          </p:cNvSpPr>
          <p:nvPr/>
        </p:nvSpPr>
        <p:spPr bwMode="auto">
          <a:xfrm>
            <a:off x="457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r>
              <a:rPr lang="en-US" altLang="en-US" dirty="0"/>
              <a:t>The motto is “Do a Good Turn Daily” which means every day you do something extra to help someone out and you don’t expect any reward for it.</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18227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jeopardy.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82278">
                                            <p:txEl>
                                              <p:pRg st="0" end="0"/>
                                            </p:txEl>
                                          </p:spTgt>
                                        </p:tgtEl>
                                        <p:attrNameLst>
                                          <p:attrName>style.visibility</p:attrName>
                                        </p:attrNameLst>
                                      </p:cBhvr>
                                      <p:to>
                                        <p:strVal val="visible"/>
                                      </p:to>
                                    </p:set>
                                    <p:anim calcmode="lin" valueType="num">
                                      <p:cBhvr additive="base">
                                        <p:cTn id="11" dur="500" fill="hold"/>
                                        <p:tgtEl>
                                          <p:spTgt spid="18227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227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FE706-0582-48B8-9AA5-77001A8E1389}"/>
              </a:ext>
            </a:extLst>
          </p:cNvPr>
          <p:cNvSpPr>
            <a:spLocks noGrp="1"/>
          </p:cNvSpPr>
          <p:nvPr>
            <p:ph type="title"/>
          </p:nvPr>
        </p:nvSpPr>
        <p:spPr/>
        <p:txBody>
          <a:bodyPr/>
          <a:lstStyle/>
          <a:p>
            <a:r>
              <a:rPr lang="en-US" dirty="0"/>
              <a:t>Game Scoring</a:t>
            </a:r>
          </a:p>
        </p:txBody>
      </p:sp>
      <p:sp>
        <p:nvSpPr>
          <p:cNvPr id="3" name="Content Placeholder 2">
            <a:extLst>
              <a:ext uri="{FF2B5EF4-FFF2-40B4-BE49-F238E27FC236}">
                <a16:creationId xmlns:a16="http://schemas.microsoft.com/office/drawing/2014/main" id="{48E59898-D3B5-472F-A42A-111A7A0AD5D8}"/>
              </a:ext>
            </a:extLst>
          </p:cNvPr>
          <p:cNvSpPr>
            <a:spLocks noGrp="1"/>
          </p:cNvSpPr>
          <p:nvPr>
            <p:ph idx="1"/>
          </p:nvPr>
        </p:nvSpPr>
        <p:spPr>
          <a:xfrm>
            <a:off x="628650" y="1775888"/>
            <a:ext cx="7886700" cy="4401075"/>
          </a:xfrm>
        </p:spPr>
        <p:txBody>
          <a:bodyPr/>
          <a:lstStyle/>
          <a:p>
            <a:r>
              <a:rPr lang="en-US" dirty="0"/>
              <a:t>One Point for Each Essential</a:t>
            </a:r>
          </a:p>
          <a:p>
            <a:pPr lvl="1"/>
            <a:r>
              <a:rPr lang="en-US" dirty="0"/>
              <a:t>Water Bottle</a:t>
            </a:r>
          </a:p>
          <a:p>
            <a:pPr lvl="1"/>
            <a:r>
              <a:rPr lang="en-US" dirty="0"/>
              <a:t>Flashlight</a:t>
            </a:r>
          </a:p>
          <a:p>
            <a:pPr lvl="1"/>
            <a:r>
              <a:rPr lang="en-US" dirty="0"/>
              <a:t>Whistle</a:t>
            </a:r>
          </a:p>
          <a:p>
            <a:pPr lvl="1"/>
            <a:r>
              <a:rPr lang="en-US" dirty="0"/>
              <a:t>First Aid Kit</a:t>
            </a:r>
          </a:p>
          <a:p>
            <a:pPr lvl="1"/>
            <a:r>
              <a:rPr lang="en-US" dirty="0"/>
              <a:t>Sun Protection</a:t>
            </a:r>
          </a:p>
          <a:p>
            <a:pPr lvl="1"/>
            <a:r>
              <a:rPr lang="en-US" dirty="0"/>
              <a:t>Trail Food</a:t>
            </a:r>
          </a:p>
          <a:p>
            <a:r>
              <a:rPr lang="en-US" dirty="0"/>
              <a:t>One Point Extra Water</a:t>
            </a:r>
          </a:p>
          <a:p>
            <a:r>
              <a:rPr lang="en-US" dirty="0"/>
              <a:t>One Point Extra Food</a:t>
            </a:r>
          </a:p>
          <a:p>
            <a:r>
              <a:rPr lang="en-US" dirty="0"/>
              <a:t>NEGATIVE Points for Unnecessary Things</a:t>
            </a:r>
          </a:p>
          <a:p>
            <a:endParaRPr lang="en-US" dirty="0"/>
          </a:p>
        </p:txBody>
      </p:sp>
      <p:pic>
        <p:nvPicPr>
          <p:cNvPr id="4" name="Picture 2">
            <a:extLst>
              <a:ext uri="{FF2B5EF4-FFF2-40B4-BE49-F238E27FC236}">
                <a16:creationId xmlns:a16="http://schemas.microsoft.com/office/drawing/2014/main" id="{08A00EE8-F516-4E0F-8FF0-548DB833E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634" y="433024"/>
            <a:ext cx="1274966" cy="12749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D6033C3-F4A0-4012-8581-E462AFEF0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014" y="2294008"/>
            <a:ext cx="1327434" cy="12749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2CC80ECD-358A-405B-AC7E-E84E3223A0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5196" y="1112024"/>
            <a:ext cx="968454" cy="17137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2E282B91-C442-4F85-B2CD-3DC7F14F91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2820" y="410286"/>
            <a:ext cx="1736524" cy="17365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6B375161-CB49-4B53-A7A9-BFCE5FBC36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6912" y="2103852"/>
            <a:ext cx="1666575" cy="17137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id="{ED002673-59DF-4464-8B36-59CB26C4DB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0500" y="1420068"/>
            <a:ext cx="1110560" cy="7773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a:extLst>
              <a:ext uri="{FF2B5EF4-FFF2-40B4-BE49-F238E27FC236}">
                <a16:creationId xmlns:a16="http://schemas.microsoft.com/office/drawing/2014/main" id="{2573BB0A-D9F4-41E2-B98B-11097A9E77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9543" y="3568974"/>
            <a:ext cx="1117369" cy="984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51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2" y="1067531"/>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2C4B97A8-3F21-42C8-892E-3C09709B21F0}"/>
              </a:ext>
            </a:extLst>
          </p:cNvPr>
          <p:cNvSpPr>
            <a:spLocks noGrp="1"/>
          </p:cNvSpPr>
          <p:nvPr>
            <p:ph type="ctrTitle"/>
          </p:nvPr>
        </p:nvSpPr>
        <p:spPr>
          <a:xfrm>
            <a:off x="409763" y="1182409"/>
            <a:ext cx="8354891" cy="697835"/>
          </a:xfrm>
        </p:spPr>
        <p:txBody>
          <a:bodyPr>
            <a:normAutofit/>
          </a:bodyPr>
          <a:lstStyle/>
          <a:p>
            <a:r>
              <a:rPr lang="en-US" sz="4050" dirty="0">
                <a:solidFill>
                  <a:srgbClr val="FFFFFF"/>
                </a:solidFill>
              </a:rPr>
              <a:t>Fun Cub Scout Meeting #3</a:t>
            </a:r>
          </a:p>
        </p:txBody>
      </p:sp>
      <p:sp>
        <p:nvSpPr>
          <p:cNvPr id="3" name="Subtitle 2">
            <a:extLst>
              <a:ext uri="{FF2B5EF4-FFF2-40B4-BE49-F238E27FC236}">
                <a16:creationId xmlns:a16="http://schemas.microsoft.com/office/drawing/2014/main" id="{7DFB0A74-949A-4E05-9EAA-5D83A79E125A}"/>
              </a:ext>
            </a:extLst>
          </p:cNvPr>
          <p:cNvSpPr>
            <a:spLocks noGrp="1"/>
          </p:cNvSpPr>
          <p:nvPr>
            <p:ph type="subTitle" idx="1"/>
          </p:nvPr>
        </p:nvSpPr>
        <p:spPr>
          <a:xfrm>
            <a:off x="1158209" y="2091543"/>
            <a:ext cx="6858000" cy="315001"/>
          </a:xfrm>
        </p:spPr>
        <p:txBody>
          <a:bodyPr>
            <a:normAutofit/>
          </a:bodyPr>
          <a:lstStyle/>
          <a:p>
            <a:r>
              <a:rPr lang="en-US" sz="1500" dirty="0">
                <a:solidFill>
                  <a:srgbClr val="FEBC55"/>
                </a:solidFill>
              </a:rPr>
              <a:t>Leader Minute</a:t>
            </a:r>
          </a:p>
        </p:txBody>
      </p:sp>
      <p:cxnSp>
        <p:nvCxnSpPr>
          <p:cNvPr id="137" name="Straight Connector 13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9" y="1998969"/>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2C445496-F6EF-42A5-AC9C-D8AFB5D2326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85669" y="4129228"/>
            <a:ext cx="1277654" cy="1274460"/>
          </a:xfrm>
          <a:prstGeom prst="rect">
            <a:avLst/>
          </a:prstGeom>
          <a:noFill/>
          <a:extLst>
            <a:ext uri="{909E8E84-426E-40DD-AFC4-6F175D3DCCD1}">
              <a14:hiddenFill xmlns:a14="http://schemas.microsoft.com/office/drawing/2010/main">
                <a:solidFill>
                  <a:srgbClr val="FFFFFF"/>
                </a:solidFill>
              </a14:hiddenFill>
            </a:ext>
          </a:extLst>
        </p:spPr>
      </p:pic>
      <p:cxnSp>
        <p:nvCxnSpPr>
          <p:cNvPr id="139" name="Straight Connector 138">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9" y="2804877"/>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9FDAD1C-574E-41FD-BC1B-0292EBFA0D00}"/>
              </a:ext>
            </a:extLst>
          </p:cNvPr>
          <p:cNvPicPr>
            <a:picLocks noChangeAspect="1"/>
          </p:cNvPicPr>
          <p:nvPr/>
        </p:nvPicPr>
        <p:blipFill>
          <a:blip r:embed="rId4"/>
          <a:stretch>
            <a:fillRect/>
          </a:stretch>
        </p:blipFill>
        <p:spPr>
          <a:xfrm>
            <a:off x="217768" y="3076769"/>
            <a:ext cx="4091938" cy="2199416"/>
          </a:xfrm>
          <a:prstGeom prst="rect">
            <a:avLst/>
          </a:prstGeom>
        </p:spPr>
      </p:pic>
      <p:sp>
        <p:nvSpPr>
          <p:cNvPr id="4" name="Rectangle 3">
            <a:extLst>
              <a:ext uri="{FF2B5EF4-FFF2-40B4-BE49-F238E27FC236}">
                <a16:creationId xmlns:a16="http://schemas.microsoft.com/office/drawing/2014/main" id="{1BA5631B-1B2F-4D40-BB52-834B1E6EEC1D}"/>
              </a:ext>
            </a:extLst>
          </p:cNvPr>
          <p:cNvSpPr/>
          <p:nvPr/>
        </p:nvSpPr>
        <p:spPr>
          <a:xfrm>
            <a:off x="4864712" y="2677364"/>
            <a:ext cx="3770622" cy="1315745"/>
          </a:xfrm>
          <a:prstGeom prst="rect">
            <a:avLst/>
          </a:prstGeom>
          <a:noFill/>
        </p:spPr>
        <p:txBody>
          <a:bodyPr wrap="square" lIns="68580" tIns="34290" rIns="68580" bIns="34290">
            <a:spAutoFit/>
          </a:bodyPr>
          <a:lstStyle/>
          <a:p>
            <a:pPr algn="ctr" defTabSz="685800">
              <a:spcAft>
                <a:spcPts val="450"/>
              </a:spcAft>
            </a:pPr>
            <a:r>
              <a:rPr lang="en-US" sz="4050" dirty="0">
                <a:ln w="0"/>
                <a:solidFill>
                  <a:prstClr val="black"/>
                </a:solidFill>
                <a:effectLst>
                  <a:outerShdw blurRad="38100" dist="19050" dir="2700000" algn="tl" rotWithShape="0">
                    <a:prstClr val="black">
                      <a:alpha val="40000"/>
                    </a:prstClr>
                  </a:outerShdw>
                </a:effectLst>
                <a:latin typeface="Calibri" panose="020F0502020204030204"/>
              </a:rPr>
              <a:t>What is coming next?</a:t>
            </a:r>
            <a:endParaRPr lang="en-US" sz="4050">
              <a:ln w="0"/>
              <a:solidFill>
                <a:prstClr val="black"/>
              </a:solidFill>
              <a:effectLst>
                <a:outerShdw blurRad="38100" dist="19050" dir="2700000" algn="tl" rotWithShape="0">
                  <a:prstClr val="black">
                    <a:alpha val="40000"/>
                  </a:prstClr>
                </a:outerShdw>
              </a:effectLst>
              <a:latin typeface="Calibri" panose="020F0502020204030204"/>
            </a:endParaRPr>
          </a:p>
        </p:txBody>
      </p:sp>
    </p:spTree>
    <p:extLst>
      <p:ext uri="{BB962C8B-B14F-4D97-AF65-F5344CB8AC3E}">
        <p14:creationId xmlns:p14="http://schemas.microsoft.com/office/powerpoint/2010/main" val="2261021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4CA63-8DA5-420D-9FD5-8A73B246E2A5}"/>
              </a:ext>
            </a:extLst>
          </p:cNvPr>
          <p:cNvSpPr>
            <a:spLocks noGrp="1"/>
          </p:cNvSpPr>
          <p:nvPr>
            <p:ph type="title"/>
          </p:nvPr>
        </p:nvSpPr>
        <p:spPr/>
        <p:txBody>
          <a:bodyPr/>
          <a:lstStyle/>
          <a:p>
            <a:r>
              <a:rPr lang="en-US" dirty="0"/>
              <a:t>Leader Game Facilitation Suggestions</a:t>
            </a:r>
          </a:p>
        </p:txBody>
      </p:sp>
      <p:sp>
        <p:nvSpPr>
          <p:cNvPr id="3" name="Content Placeholder 2">
            <a:extLst>
              <a:ext uri="{FF2B5EF4-FFF2-40B4-BE49-F238E27FC236}">
                <a16:creationId xmlns:a16="http://schemas.microsoft.com/office/drawing/2014/main" id="{5B72E924-E4D9-4502-B1F8-0654794F3F2E}"/>
              </a:ext>
            </a:extLst>
          </p:cNvPr>
          <p:cNvSpPr>
            <a:spLocks noGrp="1"/>
          </p:cNvSpPr>
          <p:nvPr>
            <p:ph idx="1"/>
          </p:nvPr>
        </p:nvSpPr>
        <p:spPr/>
        <p:txBody>
          <a:bodyPr>
            <a:normAutofit lnSpcReduction="10000"/>
          </a:bodyPr>
          <a:lstStyle/>
          <a:p>
            <a:r>
              <a:rPr lang="en-US" sz="2400" dirty="0"/>
              <a:t>Have a simple way to select who goes next. In a live game, it would be “player on the left goes next” or something equivalent. You can take turns alphabetically by first or last name or play in teams and simply pick a teams/dens order and stay with that.</a:t>
            </a:r>
          </a:p>
          <a:p>
            <a:r>
              <a:rPr lang="en-US" sz="2400" dirty="0"/>
              <a:t>Get them talking about the thing they find. Questions you can ask:</a:t>
            </a:r>
          </a:p>
          <a:p>
            <a:pPr lvl="1"/>
            <a:r>
              <a:rPr lang="en-US" sz="2000" dirty="0"/>
              <a:t>Is this one of the 6 essentials?</a:t>
            </a:r>
          </a:p>
          <a:p>
            <a:pPr lvl="1"/>
            <a:r>
              <a:rPr lang="en-US" sz="2000" dirty="0"/>
              <a:t>Why is this important?</a:t>
            </a:r>
          </a:p>
          <a:p>
            <a:pPr lvl="1"/>
            <a:r>
              <a:rPr lang="en-US" sz="2000" dirty="0"/>
              <a:t>If this isn’t an essential, would you be allowed to bring it? If no, don’t bring it unless you want to lose a point.</a:t>
            </a:r>
          </a:p>
          <a:p>
            <a:r>
              <a:rPr lang="en-US" sz="2400" dirty="0"/>
              <a:t>Avoid too many directions! The game is self-explanatory once you do a round or two. When the “Trade” slide appears, explain that then. </a:t>
            </a:r>
          </a:p>
          <a:p>
            <a:pPr lvl="1"/>
            <a:endParaRPr lang="en-US" sz="2000" dirty="0"/>
          </a:p>
        </p:txBody>
      </p:sp>
    </p:spTree>
    <p:extLst>
      <p:ext uri="{BB962C8B-B14F-4D97-AF65-F5344CB8AC3E}">
        <p14:creationId xmlns:p14="http://schemas.microsoft.com/office/powerpoint/2010/main" val="2345404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2" y="1067531"/>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2C4B97A8-3F21-42C8-892E-3C09709B21F0}"/>
              </a:ext>
            </a:extLst>
          </p:cNvPr>
          <p:cNvSpPr>
            <a:spLocks noGrp="1"/>
          </p:cNvSpPr>
          <p:nvPr>
            <p:ph type="ctrTitle"/>
          </p:nvPr>
        </p:nvSpPr>
        <p:spPr>
          <a:xfrm>
            <a:off x="409763" y="1182409"/>
            <a:ext cx="8354891" cy="697835"/>
          </a:xfrm>
        </p:spPr>
        <p:txBody>
          <a:bodyPr>
            <a:normAutofit/>
          </a:bodyPr>
          <a:lstStyle/>
          <a:p>
            <a:r>
              <a:rPr lang="en-US" sz="4050" dirty="0">
                <a:solidFill>
                  <a:srgbClr val="FFFFFF"/>
                </a:solidFill>
              </a:rPr>
              <a:t>Fun Cub Scout Meeting #3</a:t>
            </a:r>
          </a:p>
        </p:txBody>
      </p:sp>
      <p:sp>
        <p:nvSpPr>
          <p:cNvPr id="3" name="Subtitle 2">
            <a:extLst>
              <a:ext uri="{FF2B5EF4-FFF2-40B4-BE49-F238E27FC236}">
                <a16:creationId xmlns:a16="http://schemas.microsoft.com/office/drawing/2014/main" id="{7DFB0A74-949A-4E05-9EAA-5D83A79E125A}"/>
              </a:ext>
            </a:extLst>
          </p:cNvPr>
          <p:cNvSpPr>
            <a:spLocks noGrp="1"/>
          </p:cNvSpPr>
          <p:nvPr>
            <p:ph type="subTitle" idx="1"/>
          </p:nvPr>
        </p:nvSpPr>
        <p:spPr>
          <a:xfrm>
            <a:off x="1158209" y="2091543"/>
            <a:ext cx="6858000" cy="315001"/>
          </a:xfrm>
        </p:spPr>
        <p:txBody>
          <a:bodyPr>
            <a:normAutofit fontScale="92500" lnSpcReduction="20000"/>
          </a:bodyPr>
          <a:lstStyle/>
          <a:p>
            <a:r>
              <a:rPr lang="en-US" sz="2100" dirty="0">
                <a:solidFill>
                  <a:srgbClr val="FFC000"/>
                </a:solidFill>
              </a:rPr>
              <a:t>Get Together and Have Fun!</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9" y="1998969"/>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2C445496-F6EF-42A5-AC9C-D8AFB5D2326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91848" y="2565601"/>
            <a:ext cx="2094330" cy="2089094"/>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9" y="2804877"/>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sign&#10;&#10;Description automatically generated">
            <a:extLst>
              <a:ext uri="{FF2B5EF4-FFF2-40B4-BE49-F238E27FC236}">
                <a16:creationId xmlns:a16="http://schemas.microsoft.com/office/drawing/2014/main" id="{659C00DC-BEE7-4942-8589-138B961FF3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0074" y="2677364"/>
            <a:ext cx="3819399" cy="2998228"/>
          </a:xfrm>
          <a:prstGeom prst="rect">
            <a:avLst/>
          </a:prstGeom>
        </p:spPr>
      </p:pic>
      <p:sp>
        <p:nvSpPr>
          <p:cNvPr id="4" name="Rectangle 3">
            <a:extLst>
              <a:ext uri="{FF2B5EF4-FFF2-40B4-BE49-F238E27FC236}">
                <a16:creationId xmlns:a16="http://schemas.microsoft.com/office/drawing/2014/main" id="{505E4906-8B15-4CD9-961B-F436A5166B21}"/>
              </a:ext>
            </a:extLst>
          </p:cNvPr>
          <p:cNvSpPr/>
          <p:nvPr/>
        </p:nvSpPr>
        <p:spPr>
          <a:xfrm>
            <a:off x="365743" y="4766458"/>
            <a:ext cx="4146539" cy="900246"/>
          </a:xfrm>
          <a:prstGeom prst="rect">
            <a:avLst/>
          </a:prstGeom>
          <a:noFill/>
        </p:spPr>
        <p:txBody>
          <a:bodyPr wrap="square" lIns="68580" tIns="34290" rIns="68580" bIns="34290">
            <a:spAutoFit/>
          </a:bodyPr>
          <a:lstStyle/>
          <a:p>
            <a:pPr algn="ctr" defTabSz="685800"/>
            <a:r>
              <a:rPr lang="en-US" sz="2700" dirty="0">
                <a:ln w="0"/>
                <a:solidFill>
                  <a:srgbClr val="0070C0"/>
                </a:solidFill>
                <a:effectLst>
                  <a:outerShdw blurRad="38100" dist="19050" dir="2700000" algn="tl" rotWithShape="0">
                    <a:prstClr val="black">
                      <a:alpha val="40000"/>
                    </a:prstClr>
                  </a:outerShdw>
                </a:effectLst>
                <a:latin typeface="Calibri" panose="020F0502020204030204"/>
              </a:rPr>
              <a:t>Betsy Eubanks</a:t>
            </a:r>
          </a:p>
          <a:p>
            <a:pPr algn="ctr" defTabSz="685800"/>
            <a:r>
              <a:rPr lang="en-US" sz="2700" dirty="0">
                <a:ln w="0"/>
                <a:solidFill>
                  <a:srgbClr val="0070C0"/>
                </a:solidFill>
                <a:effectLst>
                  <a:outerShdw blurRad="38100" dist="19050" dir="2700000" algn="tl" rotWithShape="0">
                    <a:prstClr val="black">
                      <a:alpha val="40000"/>
                    </a:prstClr>
                  </a:outerShdw>
                </a:effectLst>
                <a:latin typeface="Calibri" panose="020F0502020204030204"/>
              </a:rPr>
              <a:t>(Eubanks.betsy@gmail.com</a:t>
            </a:r>
          </a:p>
        </p:txBody>
      </p:sp>
    </p:spTree>
    <p:extLst>
      <p:ext uri="{BB962C8B-B14F-4D97-AF65-F5344CB8AC3E}">
        <p14:creationId xmlns:p14="http://schemas.microsoft.com/office/powerpoint/2010/main" val="31519490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hlinkClick r:id="rId3"/>
            <a:extLst>
              <a:ext uri="{FF2B5EF4-FFF2-40B4-BE49-F238E27FC236}">
                <a16:creationId xmlns:a16="http://schemas.microsoft.com/office/drawing/2014/main" id="{15524B5B-5EBB-4371-8FDA-63B5EBFE644F}"/>
              </a:ext>
            </a:extLst>
          </p:cNvPr>
          <p:cNvPicPr>
            <a:picLocks noGrp="1" noChangeAspect="1"/>
          </p:cNvPicPr>
          <p:nvPr>
            <p:ph idx="1"/>
          </p:nvPr>
        </p:nvPicPr>
        <p:blipFill>
          <a:blip r:embed="rId4"/>
          <a:stretch>
            <a:fillRect/>
          </a:stretch>
        </p:blipFill>
        <p:spPr>
          <a:xfrm>
            <a:off x="482600" y="658432"/>
            <a:ext cx="8178799" cy="5541135"/>
          </a:xfrm>
          <a:prstGeom prst="rect">
            <a:avLst/>
          </a:prstGeom>
        </p:spPr>
      </p:pic>
    </p:spTree>
    <p:extLst>
      <p:ext uri="{BB962C8B-B14F-4D97-AF65-F5344CB8AC3E}">
        <p14:creationId xmlns:p14="http://schemas.microsoft.com/office/powerpoint/2010/main" val="3004193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A679-A025-40A8-82C6-41F3777F4AD9}"/>
              </a:ext>
            </a:extLst>
          </p:cNvPr>
          <p:cNvSpPr>
            <a:spLocks noGrp="1"/>
          </p:cNvSpPr>
          <p:nvPr>
            <p:ph type="title"/>
          </p:nvPr>
        </p:nvSpPr>
        <p:spPr/>
        <p:txBody>
          <a:bodyPr/>
          <a:lstStyle/>
          <a:p>
            <a:r>
              <a:rPr lang="en-US" dirty="0"/>
              <a:t>Leaders: How to “Work” the PowerPoint</a:t>
            </a:r>
          </a:p>
        </p:txBody>
      </p:sp>
      <p:sp>
        <p:nvSpPr>
          <p:cNvPr id="3" name="Content Placeholder 2">
            <a:extLst>
              <a:ext uri="{FF2B5EF4-FFF2-40B4-BE49-F238E27FC236}">
                <a16:creationId xmlns:a16="http://schemas.microsoft.com/office/drawing/2014/main" id="{412A5365-51A1-49C3-B399-A9B0538CAD60}"/>
              </a:ext>
            </a:extLst>
          </p:cNvPr>
          <p:cNvSpPr>
            <a:spLocks noGrp="1"/>
          </p:cNvSpPr>
          <p:nvPr>
            <p:ph idx="1"/>
          </p:nvPr>
        </p:nvSpPr>
        <p:spPr>
          <a:xfrm>
            <a:off x="628650" y="1825625"/>
            <a:ext cx="4400550" cy="4351338"/>
          </a:xfrm>
        </p:spPr>
        <p:txBody>
          <a:bodyPr>
            <a:normAutofit fontScale="92500"/>
          </a:bodyPr>
          <a:lstStyle/>
          <a:p>
            <a:r>
              <a:rPr lang="en-US" dirty="0"/>
              <a:t>Use “Slideshow Mode”</a:t>
            </a:r>
          </a:p>
          <a:p>
            <a:r>
              <a:rPr lang="en-US" dirty="0"/>
              <a:t>Each of the slides is linked. Scouts pick a Category (Bobcat Basics) and a Rank (Wolf).</a:t>
            </a:r>
          </a:p>
          <a:p>
            <a:r>
              <a:rPr lang="en-US" dirty="0"/>
              <a:t> Click on the link to go directly to the question slide. </a:t>
            </a:r>
          </a:p>
          <a:p>
            <a:r>
              <a:rPr lang="en-US" dirty="0"/>
              <a:t>NOTE: </a:t>
            </a:r>
            <a:r>
              <a:rPr lang="en-US" dirty="0">
                <a:solidFill>
                  <a:srgbClr val="FF0000"/>
                </a:solidFill>
              </a:rPr>
              <a:t>Keep track of which ones you have used! </a:t>
            </a:r>
            <a:r>
              <a:rPr lang="en-US" dirty="0"/>
              <a:t>Sorry – this template does not dim after you have used it.</a:t>
            </a:r>
          </a:p>
        </p:txBody>
      </p:sp>
      <p:pic>
        <p:nvPicPr>
          <p:cNvPr id="5" name="Picture 4">
            <a:extLst>
              <a:ext uri="{FF2B5EF4-FFF2-40B4-BE49-F238E27FC236}">
                <a16:creationId xmlns:a16="http://schemas.microsoft.com/office/drawing/2014/main" id="{076B93CD-5E4A-44D3-AF97-23D5D28C19CF}"/>
              </a:ext>
            </a:extLst>
          </p:cNvPr>
          <p:cNvPicPr>
            <a:picLocks noChangeAspect="1"/>
          </p:cNvPicPr>
          <p:nvPr/>
        </p:nvPicPr>
        <p:blipFill>
          <a:blip r:embed="rId2"/>
          <a:stretch>
            <a:fillRect/>
          </a:stretch>
        </p:blipFill>
        <p:spPr>
          <a:xfrm>
            <a:off x="5029200" y="2895600"/>
            <a:ext cx="3923415" cy="3124200"/>
          </a:xfrm>
          <a:prstGeom prst="rect">
            <a:avLst/>
          </a:prstGeom>
        </p:spPr>
      </p:pic>
      <p:pic>
        <p:nvPicPr>
          <p:cNvPr id="11" name="Picture 10">
            <a:extLst>
              <a:ext uri="{FF2B5EF4-FFF2-40B4-BE49-F238E27FC236}">
                <a16:creationId xmlns:a16="http://schemas.microsoft.com/office/drawing/2014/main" id="{6C5A15AA-908A-4660-A7E4-B5A7E32B1940}"/>
              </a:ext>
            </a:extLst>
          </p:cNvPr>
          <p:cNvPicPr>
            <a:picLocks noChangeAspect="1"/>
          </p:cNvPicPr>
          <p:nvPr/>
        </p:nvPicPr>
        <p:blipFill>
          <a:blip r:embed="rId3"/>
          <a:stretch>
            <a:fillRect/>
          </a:stretch>
        </p:blipFill>
        <p:spPr>
          <a:xfrm>
            <a:off x="5194438" y="1406349"/>
            <a:ext cx="3324225" cy="647700"/>
          </a:xfrm>
          <a:prstGeom prst="rect">
            <a:avLst/>
          </a:prstGeom>
        </p:spPr>
      </p:pic>
      <p:cxnSp>
        <p:nvCxnSpPr>
          <p:cNvPr id="13" name="Straight Arrow Connector 12">
            <a:extLst>
              <a:ext uri="{FF2B5EF4-FFF2-40B4-BE49-F238E27FC236}">
                <a16:creationId xmlns:a16="http://schemas.microsoft.com/office/drawing/2014/main" id="{7AC56D52-67A0-41A9-AE9F-02A9D4157D52}"/>
              </a:ext>
            </a:extLst>
          </p:cNvPr>
          <p:cNvCxnSpPr/>
          <p:nvPr/>
        </p:nvCxnSpPr>
        <p:spPr>
          <a:xfrm flipV="1">
            <a:off x="4038600" y="1825625"/>
            <a:ext cx="4038600" cy="2284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793034C-A65C-4EB1-BD2A-DDE699C517F0}"/>
              </a:ext>
            </a:extLst>
          </p:cNvPr>
          <p:cNvCxnSpPr>
            <a:cxnSpLocks/>
          </p:cNvCxnSpPr>
          <p:nvPr/>
        </p:nvCxnSpPr>
        <p:spPr>
          <a:xfrm>
            <a:off x="4267200" y="4191000"/>
            <a:ext cx="927238" cy="1524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188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A679-A025-40A8-82C6-41F3777F4AD9}"/>
              </a:ext>
            </a:extLst>
          </p:cNvPr>
          <p:cNvSpPr>
            <a:spLocks noGrp="1"/>
          </p:cNvSpPr>
          <p:nvPr>
            <p:ph type="title"/>
          </p:nvPr>
        </p:nvSpPr>
        <p:spPr/>
        <p:txBody>
          <a:bodyPr/>
          <a:lstStyle/>
          <a:p>
            <a:r>
              <a:rPr lang="en-US" dirty="0"/>
              <a:t>Leaders: How to “Work” the PowerPoint</a:t>
            </a:r>
          </a:p>
        </p:txBody>
      </p:sp>
      <p:sp>
        <p:nvSpPr>
          <p:cNvPr id="3" name="Content Placeholder 2">
            <a:extLst>
              <a:ext uri="{FF2B5EF4-FFF2-40B4-BE49-F238E27FC236}">
                <a16:creationId xmlns:a16="http://schemas.microsoft.com/office/drawing/2014/main" id="{412A5365-51A1-49C3-B399-A9B0538CAD60}"/>
              </a:ext>
            </a:extLst>
          </p:cNvPr>
          <p:cNvSpPr>
            <a:spLocks noGrp="1"/>
          </p:cNvSpPr>
          <p:nvPr>
            <p:ph idx="1"/>
          </p:nvPr>
        </p:nvSpPr>
        <p:spPr>
          <a:xfrm>
            <a:off x="628650" y="1825625"/>
            <a:ext cx="4400550" cy="4351338"/>
          </a:xfrm>
        </p:spPr>
        <p:txBody>
          <a:bodyPr>
            <a:normAutofit fontScale="92500" lnSpcReduction="20000"/>
          </a:bodyPr>
          <a:lstStyle/>
          <a:p>
            <a:r>
              <a:rPr lang="en-US" dirty="0"/>
              <a:t>The object they “found” is in BOLD TEXT at the top of the slide. If they get it right, they collect this item OR decide to leave it to avoid negative points.</a:t>
            </a:r>
          </a:p>
          <a:p>
            <a:r>
              <a:rPr lang="en-US" dirty="0"/>
              <a:t>Each question slide is “animated”. When you click the mouse, the answer will appear.</a:t>
            </a:r>
          </a:p>
          <a:p>
            <a:r>
              <a:rPr lang="en-US" dirty="0"/>
              <a:t>Click on the “house” icon to return to the main Jeopardy Board and the next Scout takes their turn.</a:t>
            </a:r>
          </a:p>
        </p:txBody>
      </p:sp>
      <p:pic>
        <p:nvPicPr>
          <p:cNvPr id="7" name="Picture 6">
            <a:extLst>
              <a:ext uri="{FF2B5EF4-FFF2-40B4-BE49-F238E27FC236}">
                <a16:creationId xmlns:a16="http://schemas.microsoft.com/office/drawing/2014/main" id="{84CDBB8E-B3FC-4545-A25C-4DCD12C9B868}"/>
              </a:ext>
            </a:extLst>
          </p:cNvPr>
          <p:cNvPicPr>
            <a:picLocks noChangeAspect="1"/>
          </p:cNvPicPr>
          <p:nvPr/>
        </p:nvPicPr>
        <p:blipFill>
          <a:blip r:embed="rId2"/>
          <a:stretch>
            <a:fillRect/>
          </a:stretch>
        </p:blipFill>
        <p:spPr>
          <a:xfrm>
            <a:off x="5485973" y="1189281"/>
            <a:ext cx="3554074" cy="2394460"/>
          </a:xfrm>
          <a:prstGeom prst="rect">
            <a:avLst/>
          </a:prstGeom>
        </p:spPr>
      </p:pic>
      <p:pic>
        <p:nvPicPr>
          <p:cNvPr id="9" name="Picture 8">
            <a:extLst>
              <a:ext uri="{FF2B5EF4-FFF2-40B4-BE49-F238E27FC236}">
                <a16:creationId xmlns:a16="http://schemas.microsoft.com/office/drawing/2014/main" id="{C169425A-F4CC-446C-9B13-4517B78A54BF}"/>
              </a:ext>
            </a:extLst>
          </p:cNvPr>
          <p:cNvPicPr>
            <a:picLocks noChangeAspect="1"/>
          </p:cNvPicPr>
          <p:nvPr/>
        </p:nvPicPr>
        <p:blipFill>
          <a:blip r:embed="rId3"/>
          <a:stretch>
            <a:fillRect/>
          </a:stretch>
        </p:blipFill>
        <p:spPr>
          <a:xfrm>
            <a:off x="5625548" y="3818198"/>
            <a:ext cx="3048000" cy="2250128"/>
          </a:xfrm>
          <a:prstGeom prst="rect">
            <a:avLst/>
          </a:prstGeom>
        </p:spPr>
      </p:pic>
      <p:cxnSp>
        <p:nvCxnSpPr>
          <p:cNvPr id="8" name="Straight Arrow Connector 7">
            <a:extLst>
              <a:ext uri="{FF2B5EF4-FFF2-40B4-BE49-F238E27FC236}">
                <a16:creationId xmlns:a16="http://schemas.microsoft.com/office/drawing/2014/main" id="{02B30F7C-406F-47BC-95DE-D7242BCA07C5}"/>
              </a:ext>
            </a:extLst>
          </p:cNvPr>
          <p:cNvCxnSpPr>
            <a:cxnSpLocks/>
          </p:cNvCxnSpPr>
          <p:nvPr/>
        </p:nvCxnSpPr>
        <p:spPr>
          <a:xfrm flipV="1">
            <a:off x="4639497" y="1551945"/>
            <a:ext cx="999303" cy="2454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327FD2F-67C1-4340-870F-78E3FA8FD2F7}"/>
              </a:ext>
            </a:extLst>
          </p:cNvPr>
          <p:cNvCxnSpPr>
            <a:cxnSpLocks/>
          </p:cNvCxnSpPr>
          <p:nvPr/>
        </p:nvCxnSpPr>
        <p:spPr>
          <a:xfrm>
            <a:off x="4572000" y="3818198"/>
            <a:ext cx="1053548" cy="1830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7A46F3D-EA4A-4867-A8F9-1DC7560AB9C8}"/>
              </a:ext>
            </a:extLst>
          </p:cNvPr>
          <p:cNvCxnSpPr>
            <a:cxnSpLocks/>
          </p:cNvCxnSpPr>
          <p:nvPr/>
        </p:nvCxnSpPr>
        <p:spPr>
          <a:xfrm>
            <a:off x="4730813" y="4876800"/>
            <a:ext cx="3651187" cy="1066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A458758E-7549-48AA-A35E-61546B0A26DC}"/>
              </a:ext>
            </a:extLst>
          </p:cNvPr>
          <p:cNvPicPr>
            <a:picLocks noChangeAspect="1"/>
          </p:cNvPicPr>
          <p:nvPr/>
        </p:nvPicPr>
        <p:blipFill>
          <a:blip r:embed="rId4"/>
          <a:stretch>
            <a:fillRect/>
          </a:stretch>
        </p:blipFill>
        <p:spPr>
          <a:xfrm>
            <a:off x="4572000" y="5611190"/>
            <a:ext cx="1423987" cy="1133915"/>
          </a:xfrm>
          <a:prstGeom prst="rect">
            <a:avLst/>
          </a:prstGeom>
        </p:spPr>
      </p:pic>
      <p:cxnSp>
        <p:nvCxnSpPr>
          <p:cNvPr id="17" name="Straight Arrow Connector 16">
            <a:extLst>
              <a:ext uri="{FF2B5EF4-FFF2-40B4-BE49-F238E27FC236}">
                <a16:creationId xmlns:a16="http://schemas.microsoft.com/office/drawing/2014/main" id="{57632B80-A654-4DCB-A522-23DF5C7B7BB9}"/>
              </a:ext>
            </a:extLst>
          </p:cNvPr>
          <p:cNvCxnSpPr>
            <a:cxnSpLocks/>
          </p:cNvCxnSpPr>
          <p:nvPr/>
        </p:nvCxnSpPr>
        <p:spPr>
          <a:xfrm flipH="1">
            <a:off x="6154800" y="6078536"/>
            <a:ext cx="2227200" cy="984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376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03AE-74C0-45CB-A673-20830FDCE660}"/>
              </a:ext>
            </a:extLst>
          </p:cNvPr>
          <p:cNvSpPr>
            <a:spLocks noGrp="1"/>
          </p:cNvSpPr>
          <p:nvPr>
            <p:ph type="title"/>
          </p:nvPr>
        </p:nvSpPr>
        <p:spPr/>
        <p:txBody>
          <a:bodyPr/>
          <a:lstStyle/>
          <a:p>
            <a:r>
              <a:rPr lang="en-US" dirty="0"/>
              <a:t>Plan B - Hangman</a:t>
            </a:r>
          </a:p>
        </p:txBody>
      </p:sp>
      <p:sp>
        <p:nvSpPr>
          <p:cNvPr id="3" name="Content Placeholder 2">
            <a:extLst>
              <a:ext uri="{FF2B5EF4-FFF2-40B4-BE49-F238E27FC236}">
                <a16:creationId xmlns:a16="http://schemas.microsoft.com/office/drawing/2014/main" id="{C25CA61D-414B-46F7-B50A-E6DD48E52DB1}"/>
              </a:ext>
            </a:extLst>
          </p:cNvPr>
          <p:cNvSpPr>
            <a:spLocks noGrp="1"/>
          </p:cNvSpPr>
          <p:nvPr>
            <p:ph idx="1"/>
          </p:nvPr>
        </p:nvSpPr>
        <p:spPr>
          <a:xfrm>
            <a:off x="628650" y="1825625"/>
            <a:ext cx="4857750" cy="4351338"/>
          </a:xfrm>
        </p:spPr>
        <p:txBody>
          <a:bodyPr/>
          <a:lstStyle/>
          <a:p>
            <a:r>
              <a:rPr lang="en-US" dirty="0"/>
              <a:t>If the game goes too fast and you need something else to do, Hangman is a simple game that kids enjoy. There is a slide included AFTER the end slide in case you decide to use it.</a:t>
            </a:r>
          </a:p>
          <a:p>
            <a:r>
              <a:rPr lang="en-US" dirty="0"/>
              <a:t>Divide into teams or pairs.</a:t>
            </a:r>
          </a:p>
          <a:p>
            <a:r>
              <a:rPr lang="en-US" dirty="0"/>
              <a:t>Try the game first.</a:t>
            </a:r>
          </a:p>
          <a:p>
            <a:r>
              <a:rPr lang="en-US" dirty="0">
                <a:hlinkClick r:id="rId2"/>
              </a:rPr>
              <a:t>https://thewordsearch.com/hangman/</a:t>
            </a:r>
            <a:endParaRPr lang="en-US" dirty="0"/>
          </a:p>
          <a:p>
            <a:endParaRPr lang="en-US" dirty="0"/>
          </a:p>
        </p:txBody>
      </p:sp>
      <p:pic>
        <p:nvPicPr>
          <p:cNvPr id="5" name="Picture 4">
            <a:extLst>
              <a:ext uri="{FF2B5EF4-FFF2-40B4-BE49-F238E27FC236}">
                <a16:creationId xmlns:a16="http://schemas.microsoft.com/office/drawing/2014/main" id="{6206534F-B0B7-4878-9706-6D8A72095EF3}"/>
              </a:ext>
            </a:extLst>
          </p:cNvPr>
          <p:cNvPicPr>
            <a:picLocks noChangeAspect="1"/>
          </p:cNvPicPr>
          <p:nvPr/>
        </p:nvPicPr>
        <p:blipFill>
          <a:blip r:embed="rId3"/>
          <a:stretch>
            <a:fillRect/>
          </a:stretch>
        </p:blipFill>
        <p:spPr>
          <a:xfrm>
            <a:off x="5562600" y="1371600"/>
            <a:ext cx="3370705" cy="2138090"/>
          </a:xfrm>
          <a:prstGeom prst="rect">
            <a:avLst/>
          </a:prstGeom>
        </p:spPr>
      </p:pic>
      <p:pic>
        <p:nvPicPr>
          <p:cNvPr id="7" name="Picture 6">
            <a:extLst>
              <a:ext uri="{FF2B5EF4-FFF2-40B4-BE49-F238E27FC236}">
                <a16:creationId xmlns:a16="http://schemas.microsoft.com/office/drawing/2014/main" id="{55109CC3-8F1E-493C-A6CE-3CD09EF2D636}"/>
              </a:ext>
            </a:extLst>
          </p:cNvPr>
          <p:cNvPicPr>
            <a:picLocks noChangeAspect="1"/>
          </p:cNvPicPr>
          <p:nvPr/>
        </p:nvPicPr>
        <p:blipFill>
          <a:blip r:embed="rId4"/>
          <a:stretch>
            <a:fillRect/>
          </a:stretch>
        </p:blipFill>
        <p:spPr>
          <a:xfrm>
            <a:off x="5562599" y="3794230"/>
            <a:ext cx="3407491" cy="1924746"/>
          </a:xfrm>
          <a:prstGeom prst="rect">
            <a:avLst/>
          </a:prstGeom>
        </p:spPr>
      </p:pic>
    </p:spTree>
    <p:extLst>
      <p:ext uri="{BB962C8B-B14F-4D97-AF65-F5344CB8AC3E}">
        <p14:creationId xmlns:p14="http://schemas.microsoft.com/office/powerpoint/2010/main" val="4204517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2" y="1067531"/>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2C4B97A8-3F21-42C8-892E-3C09709B21F0}"/>
              </a:ext>
            </a:extLst>
          </p:cNvPr>
          <p:cNvSpPr>
            <a:spLocks noGrp="1"/>
          </p:cNvSpPr>
          <p:nvPr>
            <p:ph type="ctrTitle"/>
          </p:nvPr>
        </p:nvSpPr>
        <p:spPr>
          <a:xfrm>
            <a:off x="409763" y="1182409"/>
            <a:ext cx="8354891" cy="697835"/>
          </a:xfrm>
        </p:spPr>
        <p:txBody>
          <a:bodyPr>
            <a:normAutofit/>
          </a:bodyPr>
          <a:lstStyle/>
          <a:p>
            <a:r>
              <a:rPr lang="en-US" sz="4050" dirty="0">
                <a:solidFill>
                  <a:srgbClr val="FFFFFF"/>
                </a:solidFill>
              </a:rPr>
              <a:t>Fun Cub Scout Meeting #3</a:t>
            </a:r>
          </a:p>
        </p:txBody>
      </p:sp>
      <p:sp>
        <p:nvSpPr>
          <p:cNvPr id="3" name="Subtitle 2">
            <a:extLst>
              <a:ext uri="{FF2B5EF4-FFF2-40B4-BE49-F238E27FC236}">
                <a16:creationId xmlns:a16="http://schemas.microsoft.com/office/drawing/2014/main" id="{7DFB0A74-949A-4E05-9EAA-5D83A79E125A}"/>
              </a:ext>
            </a:extLst>
          </p:cNvPr>
          <p:cNvSpPr>
            <a:spLocks noGrp="1"/>
          </p:cNvSpPr>
          <p:nvPr>
            <p:ph type="subTitle" idx="1"/>
          </p:nvPr>
        </p:nvSpPr>
        <p:spPr>
          <a:xfrm>
            <a:off x="1158209" y="2091543"/>
            <a:ext cx="6858000" cy="315001"/>
          </a:xfrm>
        </p:spPr>
        <p:txBody>
          <a:bodyPr>
            <a:normAutofit fontScale="92500" lnSpcReduction="20000"/>
          </a:bodyPr>
          <a:lstStyle/>
          <a:p>
            <a:r>
              <a:rPr lang="en-US" sz="2100" dirty="0">
                <a:solidFill>
                  <a:srgbClr val="FFC000"/>
                </a:solidFill>
              </a:rPr>
              <a:t>6-Essentials Jeopardy Scavenger Hunt</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9" y="1998969"/>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2C445496-F6EF-42A5-AC9C-D8AFB5D2326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91848" y="2565601"/>
            <a:ext cx="2094330" cy="2089094"/>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9" y="2804877"/>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sign&#10;&#10;Description automatically generated">
            <a:extLst>
              <a:ext uri="{FF2B5EF4-FFF2-40B4-BE49-F238E27FC236}">
                <a16:creationId xmlns:a16="http://schemas.microsoft.com/office/drawing/2014/main" id="{659C00DC-BEE7-4942-8589-138B961FF3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0074" y="2677364"/>
            <a:ext cx="3819399" cy="2998228"/>
          </a:xfrm>
          <a:prstGeom prst="rect">
            <a:avLst/>
          </a:prstGeom>
        </p:spPr>
      </p:pic>
      <p:sp>
        <p:nvSpPr>
          <p:cNvPr id="4" name="Rectangle 3">
            <a:extLst>
              <a:ext uri="{FF2B5EF4-FFF2-40B4-BE49-F238E27FC236}">
                <a16:creationId xmlns:a16="http://schemas.microsoft.com/office/drawing/2014/main" id="{505E4906-8B15-4CD9-961B-F436A5166B21}"/>
              </a:ext>
            </a:extLst>
          </p:cNvPr>
          <p:cNvSpPr/>
          <p:nvPr/>
        </p:nvSpPr>
        <p:spPr>
          <a:xfrm>
            <a:off x="365743" y="4766458"/>
            <a:ext cx="4146539" cy="1084912"/>
          </a:xfrm>
          <a:prstGeom prst="rect">
            <a:avLst/>
          </a:prstGeom>
          <a:noFill/>
        </p:spPr>
        <p:txBody>
          <a:bodyPr wrap="square" lIns="68580" tIns="34290" rIns="68580" bIns="34290">
            <a:spAutoFit/>
          </a:bodyPr>
          <a:lstStyle/>
          <a:p>
            <a:pPr algn="ctr" defTabSz="685800"/>
            <a:r>
              <a:rPr lang="en-US" sz="3300" dirty="0">
                <a:ln w="0"/>
                <a:solidFill>
                  <a:srgbClr val="0070C0"/>
                </a:solidFill>
                <a:effectLst>
                  <a:outerShdw blurRad="38100" dist="19050" dir="2700000" algn="tl" rotWithShape="0">
                    <a:prstClr val="black">
                      <a:alpha val="40000"/>
                    </a:prstClr>
                  </a:outerShdw>
                </a:effectLst>
                <a:latin typeface="Calibri" panose="020F0502020204030204"/>
              </a:rPr>
              <a:t>Video Conference &amp; PowerPoint</a:t>
            </a:r>
          </a:p>
        </p:txBody>
      </p:sp>
    </p:spTree>
    <p:extLst>
      <p:ext uri="{BB962C8B-B14F-4D97-AF65-F5344CB8AC3E}">
        <p14:creationId xmlns:p14="http://schemas.microsoft.com/office/powerpoint/2010/main" val="1598696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050C4-21ED-497B-AEA8-8822F0BAE3D3}"/>
              </a:ext>
            </a:extLst>
          </p:cNvPr>
          <p:cNvSpPr>
            <a:spLocks noGrp="1"/>
          </p:cNvSpPr>
          <p:nvPr>
            <p:ph type="title"/>
          </p:nvPr>
        </p:nvSpPr>
        <p:spPr/>
        <p:txBody>
          <a:bodyPr/>
          <a:lstStyle/>
          <a:p>
            <a:r>
              <a:rPr lang="en-US" dirty="0"/>
              <a:t>6-Essentials Scavenger Hunt!</a:t>
            </a:r>
          </a:p>
        </p:txBody>
      </p:sp>
      <p:sp>
        <p:nvSpPr>
          <p:cNvPr id="3" name="Content Placeholder 2">
            <a:extLst>
              <a:ext uri="{FF2B5EF4-FFF2-40B4-BE49-F238E27FC236}">
                <a16:creationId xmlns:a16="http://schemas.microsoft.com/office/drawing/2014/main" id="{D1D88A2C-ED1F-4431-8B58-379EC3D05D95}"/>
              </a:ext>
            </a:extLst>
          </p:cNvPr>
          <p:cNvSpPr>
            <a:spLocks noGrp="1"/>
          </p:cNvSpPr>
          <p:nvPr>
            <p:ph idx="1"/>
          </p:nvPr>
        </p:nvSpPr>
        <p:spPr>
          <a:xfrm>
            <a:off x="628650" y="1825625"/>
            <a:ext cx="4095750" cy="4351338"/>
          </a:xfrm>
        </p:spPr>
        <p:txBody>
          <a:bodyPr>
            <a:normAutofit fontScale="92500"/>
          </a:bodyPr>
          <a:lstStyle/>
          <a:p>
            <a:r>
              <a:rPr lang="en-US" sz="2400" dirty="0"/>
              <a:t>Get paper and pen/pencil. Write down what you collect.</a:t>
            </a:r>
          </a:p>
          <a:p>
            <a:r>
              <a:rPr lang="en-US" sz="2400" dirty="0"/>
              <a:t>Takes turns answering questions OR doing what the slide says.</a:t>
            </a:r>
          </a:p>
          <a:p>
            <a:r>
              <a:rPr lang="en-US" sz="2400" dirty="0"/>
              <a:t>Object – get the most points!</a:t>
            </a:r>
          </a:p>
          <a:p>
            <a:pPr lvl="1"/>
            <a:r>
              <a:rPr lang="en-US" sz="2000" dirty="0"/>
              <a:t>Each essential +1 point.</a:t>
            </a:r>
          </a:p>
          <a:p>
            <a:pPr lvl="1"/>
            <a:r>
              <a:rPr lang="en-US" sz="2000" dirty="0"/>
              <a:t>Extra Water – +1 point</a:t>
            </a:r>
          </a:p>
          <a:p>
            <a:pPr lvl="1"/>
            <a:r>
              <a:rPr lang="en-US" sz="2000" dirty="0"/>
              <a:t>Extra Food – +1 point</a:t>
            </a:r>
          </a:p>
          <a:p>
            <a:pPr lvl="1"/>
            <a:r>
              <a:rPr lang="en-US" sz="2000" dirty="0"/>
              <a:t>Unnecessary things – minus 1 point</a:t>
            </a:r>
          </a:p>
          <a:p>
            <a:r>
              <a:rPr lang="en-US" sz="2300" dirty="0"/>
              <a:t>How will we play?</a:t>
            </a:r>
          </a:p>
          <a:p>
            <a:pPr lvl="1"/>
            <a:r>
              <a:rPr lang="en-US" sz="2000" dirty="0"/>
              <a:t>Teams?</a:t>
            </a:r>
          </a:p>
          <a:p>
            <a:pPr lvl="1"/>
            <a:r>
              <a:rPr lang="en-US" sz="2000" dirty="0"/>
              <a:t>What is the play order?</a:t>
            </a:r>
          </a:p>
          <a:p>
            <a:pPr lvl="1"/>
            <a:endParaRPr lang="en-US" dirty="0"/>
          </a:p>
        </p:txBody>
      </p:sp>
      <p:pic>
        <p:nvPicPr>
          <p:cNvPr id="4" name="Picture 3">
            <a:extLst>
              <a:ext uri="{FF2B5EF4-FFF2-40B4-BE49-F238E27FC236}">
                <a16:creationId xmlns:a16="http://schemas.microsoft.com/office/drawing/2014/main" id="{D753FF9D-6CBF-458F-9C1E-ADD6F6AEC120}"/>
              </a:ext>
            </a:extLst>
          </p:cNvPr>
          <p:cNvPicPr>
            <a:picLocks noChangeAspect="1"/>
          </p:cNvPicPr>
          <p:nvPr/>
        </p:nvPicPr>
        <p:blipFill>
          <a:blip r:embed="rId2"/>
          <a:stretch>
            <a:fillRect/>
          </a:stretch>
        </p:blipFill>
        <p:spPr>
          <a:xfrm>
            <a:off x="5029200" y="1690689"/>
            <a:ext cx="3923415" cy="3124200"/>
          </a:xfrm>
          <a:prstGeom prst="rect">
            <a:avLst/>
          </a:prstGeom>
        </p:spPr>
      </p:pic>
    </p:spTree>
    <p:extLst>
      <p:ext uri="{BB962C8B-B14F-4D97-AF65-F5344CB8AC3E}">
        <p14:creationId xmlns:p14="http://schemas.microsoft.com/office/powerpoint/2010/main" val="2560818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1627</TotalTime>
  <Words>2022</Words>
  <Application>Microsoft Office PowerPoint</Application>
  <PresentationFormat>On-screen Show (4:3)</PresentationFormat>
  <Paragraphs>204</Paragraphs>
  <Slides>41</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Amasis MT Pro Black</vt:lpstr>
      <vt:lpstr>Arial</vt:lpstr>
      <vt:lpstr>Calibri</vt:lpstr>
      <vt:lpstr>Calibri Light</vt:lpstr>
      <vt:lpstr>Times</vt:lpstr>
      <vt:lpstr>Office Theme</vt:lpstr>
      <vt:lpstr>1_Office Theme</vt:lpstr>
      <vt:lpstr>Fun Cub Scout Meeting #3</vt:lpstr>
      <vt:lpstr>Introduction Cub Scout Meeting #3 </vt:lpstr>
      <vt:lpstr>Game Directions – For Leaders</vt:lpstr>
      <vt:lpstr>Leader Game Facilitation Suggestions</vt:lpstr>
      <vt:lpstr>Leaders: How to “Work” the PowerPoint</vt:lpstr>
      <vt:lpstr>Leaders: How to “Work” the PowerPoint</vt:lpstr>
      <vt:lpstr>Plan B - Hangman</vt:lpstr>
      <vt:lpstr>Fun Cub Scout Meeting #3</vt:lpstr>
      <vt:lpstr>6-Essentials Scavenger Hunt!</vt:lpstr>
      <vt:lpstr>Cub Scout Jeopardy</vt:lpstr>
      <vt:lpstr>Flashlight</vt:lpstr>
      <vt:lpstr>Rope</vt:lpstr>
      <vt:lpstr>Large Trash Bag</vt:lpstr>
      <vt:lpstr>Trail Food</vt:lpstr>
      <vt:lpstr>Matches</vt:lpstr>
      <vt:lpstr>Flashlight</vt:lpstr>
      <vt:lpstr>Deck of Cards</vt:lpstr>
      <vt:lpstr>Water Bottle</vt:lpstr>
      <vt:lpstr>Trail Food</vt:lpstr>
      <vt:lpstr>Sun Protection</vt:lpstr>
      <vt:lpstr>Sun Protection</vt:lpstr>
      <vt:lpstr>Video Game</vt:lpstr>
      <vt:lpstr>Flashlight</vt:lpstr>
      <vt:lpstr>Personal First Aid Kit</vt:lpstr>
      <vt:lpstr>Whistle</vt:lpstr>
      <vt:lpstr>Pocket Knife</vt:lpstr>
      <vt:lpstr>Wallet</vt:lpstr>
      <vt:lpstr>Pet Snake</vt:lpstr>
      <vt:lpstr>Can of Soda</vt:lpstr>
      <vt:lpstr>Personal First Aid Kit</vt:lpstr>
      <vt:lpstr>Whistle</vt:lpstr>
      <vt:lpstr>Whistle</vt:lpstr>
      <vt:lpstr>Snickers Candy Bar </vt:lpstr>
      <vt:lpstr>Trail Food</vt:lpstr>
      <vt:lpstr>Personal First Aid Kit</vt:lpstr>
      <vt:lpstr>Sun Protection</vt:lpstr>
      <vt:lpstr>Wild Card Item  (Pick Your Essential)</vt:lpstr>
      <vt:lpstr>Game Scoring</vt:lpstr>
      <vt:lpstr>Fun Cub Scout Meeting #3</vt:lpstr>
      <vt:lpstr>Fun Cub Scout Meeting #3</vt:lpstr>
      <vt:lpstr>PowerPoint Presentation</vt:lpstr>
    </vt:vector>
  </TitlesOfParts>
  <Company>Adams 12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Jeopardy</dc:title>
  <dc:creator>Janet Walter</dc:creator>
  <cp:lastModifiedBy>Betsy Eubanks</cp:lastModifiedBy>
  <cp:revision>19</cp:revision>
  <dcterms:created xsi:type="dcterms:W3CDTF">2003-06-20T20:17:15Z</dcterms:created>
  <dcterms:modified xsi:type="dcterms:W3CDTF">2024-02-02T18:04:29Z</dcterms:modified>
</cp:coreProperties>
</file>