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65" r:id="rId6"/>
    <p:sldId id="286" r:id="rId7"/>
    <p:sldId id="266" r:id="rId8"/>
    <p:sldId id="272" r:id="rId9"/>
    <p:sldId id="274" r:id="rId10"/>
    <p:sldId id="267" r:id="rId11"/>
    <p:sldId id="276" r:id="rId12"/>
    <p:sldId id="258" r:id="rId13"/>
    <p:sldId id="277" r:id="rId14"/>
    <p:sldId id="257" r:id="rId15"/>
    <p:sldId id="278" r:id="rId16"/>
    <p:sldId id="279" r:id="rId17"/>
    <p:sldId id="287" r:id="rId18"/>
    <p:sldId id="280" r:id="rId19"/>
    <p:sldId id="268" r:id="rId20"/>
    <p:sldId id="275" r:id="rId21"/>
    <p:sldId id="281" r:id="rId22"/>
    <p:sldId id="259" r:id="rId23"/>
    <p:sldId id="260" r:id="rId24"/>
    <p:sldId id="262" r:id="rId25"/>
    <p:sldId id="282" r:id="rId26"/>
    <p:sldId id="263" r:id="rId27"/>
    <p:sldId id="269" r:id="rId28"/>
    <p:sldId id="271" r:id="rId29"/>
    <p:sldId id="261" r:id="rId30"/>
    <p:sldId id="283" r:id="rId31"/>
    <p:sldId id="264" r:id="rId32"/>
    <p:sldId id="273" r:id="rId33"/>
    <p:sldId id="285"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D8F4DA-7A20-4236-851A-AB3C1AE06A71}" v="487" dt="2020-05-22T22:49:05.1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5" autoAdjust="0"/>
    <p:restoredTop sz="95514" autoAdjust="0"/>
  </p:normalViewPr>
  <p:slideViewPr>
    <p:cSldViewPr snapToGrid="0">
      <p:cViewPr varScale="1">
        <p:scale>
          <a:sx n="61" d="100"/>
          <a:sy n="61" d="100"/>
        </p:scale>
        <p:origin x="42" y="222"/>
      </p:cViewPr>
      <p:guideLst/>
    </p:cSldViewPr>
  </p:slideViewPr>
  <p:notesTextViewPr>
    <p:cViewPr>
      <p:scale>
        <a:sx n="150" d="100"/>
        <a:sy n="150" d="100"/>
      </p:scale>
      <p:origin x="0" y="0"/>
    </p:cViewPr>
  </p:notesTextViewPr>
  <p:sorterViewPr>
    <p:cViewPr>
      <p:scale>
        <a:sx n="100" d="100"/>
        <a:sy n="100" d="100"/>
      </p:scale>
      <p:origin x="0" y="-24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sy Eubanks" userId="f7e69591-463d-47b1-a809-8d54cfa70480" providerId="ADAL" clId="{9FD8F4DA-7A20-4236-851A-AB3C1AE06A71}"/>
    <pc:docChg chg="undo custSel mod addSld delSld modSld sldOrd">
      <pc:chgData name="Betsy Eubanks" userId="f7e69591-463d-47b1-a809-8d54cfa70480" providerId="ADAL" clId="{9FD8F4DA-7A20-4236-851A-AB3C1AE06A71}" dt="2020-05-22T22:49:05.182" v="8436" actId="1076"/>
      <pc:docMkLst>
        <pc:docMk/>
      </pc:docMkLst>
      <pc:sldChg chg="addSp modSp mod modNotesTx">
        <pc:chgData name="Betsy Eubanks" userId="f7e69591-463d-47b1-a809-8d54cfa70480" providerId="ADAL" clId="{9FD8F4DA-7A20-4236-851A-AB3C1AE06A71}" dt="2020-05-22T22:48:27.672" v="8430" actId="27636"/>
        <pc:sldMkLst>
          <pc:docMk/>
          <pc:sldMk cId="625362330" sldId="256"/>
        </pc:sldMkLst>
        <pc:spChg chg="mod">
          <ac:chgData name="Betsy Eubanks" userId="f7e69591-463d-47b1-a809-8d54cfa70480" providerId="ADAL" clId="{9FD8F4DA-7A20-4236-851A-AB3C1AE06A71}" dt="2020-05-22T22:48:27.672" v="8430" actId="27636"/>
          <ac:spMkLst>
            <pc:docMk/>
            <pc:sldMk cId="625362330" sldId="256"/>
            <ac:spMk id="3" creationId="{7DFB0A74-949A-4E05-9EAA-5D83A79E125A}"/>
          </ac:spMkLst>
        </pc:spChg>
        <pc:spChg chg="add mod">
          <ac:chgData name="Betsy Eubanks" userId="f7e69591-463d-47b1-a809-8d54cfa70480" providerId="ADAL" clId="{9FD8F4DA-7A20-4236-851A-AB3C1AE06A71}" dt="2020-05-22T20:51:38.048" v="7865" actId="1076"/>
          <ac:spMkLst>
            <pc:docMk/>
            <pc:sldMk cId="625362330" sldId="256"/>
            <ac:spMk id="4" creationId="{505E4906-8B15-4CD9-961B-F436A5166B21}"/>
          </ac:spMkLst>
        </pc:spChg>
        <pc:picChg chg="mod">
          <ac:chgData name="Betsy Eubanks" userId="f7e69591-463d-47b1-a809-8d54cfa70480" providerId="ADAL" clId="{9FD8F4DA-7A20-4236-851A-AB3C1AE06A71}" dt="2020-05-22T20:51:00.228" v="7823" actId="1076"/>
          <ac:picMkLst>
            <pc:docMk/>
            <pc:sldMk cId="625362330" sldId="256"/>
            <ac:picMk id="1026" creationId="{2C445496-F6EF-42A5-AC9C-D8AFB5D23263}"/>
          </ac:picMkLst>
        </pc:picChg>
      </pc:sldChg>
      <pc:sldChg chg="ord modNotesTx">
        <pc:chgData name="Betsy Eubanks" userId="f7e69591-463d-47b1-a809-8d54cfa70480" providerId="ADAL" clId="{9FD8F4DA-7A20-4236-851A-AB3C1AE06A71}" dt="2020-05-22T20:57:50.213" v="8183" actId="20577"/>
        <pc:sldMkLst>
          <pc:docMk/>
          <pc:sldMk cId="3756885078" sldId="258"/>
        </pc:sldMkLst>
      </pc:sldChg>
      <pc:sldChg chg="addSp delSp modSp mod delAnim modAnim modNotesTx">
        <pc:chgData name="Betsy Eubanks" userId="f7e69591-463d-47b1-a809-8d54cfa70480" providerId="ADAL" clId="{9FD8F4DA-7A20-4236-851A-AB3C1AE06A71}" dt="2020-05-22T00:09:30.337" v="4902"/>
        <pc:sldMkLst>
          <pc:docMk/>
          <pc:sldMk cId="3261895527" sldId="259"/>
        </pc:sldMkLst>
        <pc:spChg chg="add mod">
          <ac:chgData name="Betsy Eubanks" userId="f7e69591-463d-47b1-a809-8d54cfa70480" providerId="ADAL" clId="{9FD8F4DA-7A20-4236-851A-AB3C1AE06A71}" dt="2020-05-22T00:06:17.689" v="4881" actId="1076"/>
          <ac:spMkLst>
            <pc:docMk/>
            <pc:sldMk cId="3261895527" sldId="259"/>
            <ac:spMk id="2" creationId="{A34CA3C7-2F5B-41DC-863F-BF1F51129390}"/>
          </ac:spMkLst>
        </pc:spChg>
        <pc:spChg chg="add del mod">
          <ac:chgData name="Betsy Eubanks" userId="f7e69591-463d-47b1-a809-8d54cfa70480" providerId="ADAL" clId="{9FD8F4DA-7A20-4236-851A-AB3C1AE06A71}" dt="2020-05-22T00:02:55.316" v="4718" actId="478"/>
          <ac:spMkLst>
            <pc:docMk/>
            <pc:sldMk cId="3261895527" sldId="259"/>
            <ac:spMk id="5" creationId="{85F24A84-D8A0-445D-9326-38CFBDAA4D5D}"/>
          </ac:spMkLst>
        </pc:spChg>
        <pc:spChg chg="add del mod">
          <ac:chgData name="Betsy Eubanks" userId="f7e69591-463d-47b1-a809-8d54cfa70480" providerId="ADAL" clId="{9FD8F4DA-7A20-4236-851A-AB3C1AE06A71}" dt="2020-05-22T00:03:54.151" v="4727" actId="478"/>
          <ac:spMkLst>
            <pc:docMk/>
            <pc:sldMk cId="3261895527" sldId="259"/>
            <ac:spMk id="6" creationId="{9036F1F6-1AAA-4BF4-BBFF-196A4CFA1F0D}"/>
          </ac:spMkLst>
        </pc:spChg>
        <pc:spChg chg="add del mod">
          <ac:chgData name="Betsy Eubanks" userId="f7e69591-463d-47b1-a809-8d54cfa70480" providerId="ADAL" clId="{9FD8F4DA-7A20-4236-851A-AB3C1AE06A71}" dt="2020-05-22T00:03:52.246" v="4726" actId="478"/>
          <ac:spMkLst>
            <pc:docMk/>
            <pc:sldMk cId="3261895527" sldId="259"/>
            <ac:spMk id="7" creationId="{20819499-AB4D-4C8E-A183-704E5C200B4A}"/>
          </ac:spMkLst>
        </pc:spChg>
        <pc:spChg chg="add mod">
          <ac:chgData name="Betsy Eubanks" userId="f7e69591-463d-47b1-a809-8d54cfa70480" providerId="ADAL" clId="{9FD8F4DA-7A20-4236-851A-AB3C1AE06A71}" dt="2020-05-22T00:05:58.965" v="4876" actId="20577"/>
          <ac:spMkLst>
            <pc:docMk/>
            <pc:sldMk cId="3261895527" sldId="259"/>
            <ac:spMk id="8" creationId="{9FB933BF-EE1B-4F43-B027-74A77985A51C}"/>
          </ac:spMkLst>
        </pc:spChg>
        <pc:spChg chg="add del mod">
          <ac:chgData name="Betsy Eubanks" userId="f7e69591-463d-47b1-a809-8d54cfa70480" providerId="ADAL" clId="{9FD8F4DA-7A20-4236-851A-AB3C1AE06A71}" dt="2020-05-22T00:08:29.566" v="4893" actId="478"/>
          <ac:spMkLst>
            <pc:docMk/>
            <pc:sldMk cId="3261895527" sldId="259"/>
            <ac:spMk id="9" creationId="{EC3FFA79-68FA-4109-BC8C-336F548522DD}"/>
          </ac:spMkLst>
        </pc:spChg>
        <pc:spChg chg="add mod">
          <ac:chgData name="Betsy Eubanks" userId="f7e69591-463d-47b1-a809-8d54cfa70480" providerId="ADAL" clId="{9FD8F4DA-7A20-4236-851A-AB3C1AE06A71}" dt="2020-05-22T00:06:20.339" v="4882" actId="1076"/>
          <ac:spMkLst>
            <pc:docMk/>
            <pc:sldMk cId="3261895527" sldId="259"/>
            <ac:spMk id="10" creationId="{8028D8C5-9282-4EB2-B49B-C10CE43914E9}"/>
          </ac:spMkLst>
        </pc:spChg>
        <pc:spChg chg="add mod">
          <ac:chgData name="Betsy Eubanks" userId="f7e69591-463d-47b1-a809-8d54cfa70480" providerId="ADAL" clId="{9FD8F4DA-7A20-4236-851A-AB3C1AE06A71}" dt="2020-05-22T00:07:24.058" v="4887" actId="1076"/>
          <ac:spMkLst>
            <pc:docMk/>
            <pc:sldMk cId="3261895527" sldId="259"/>
            <ac:spMk id="11" creationId="{0BF36599-39A5-43DA-B820-89FCE854D1C2}"/>
          </ac:spMkLst>
        </pc:spChg>
        <pc:spChg chg="add mod">
          <ac:chgData name="Betsy Eubanks" userId="f7e69591-463d-47b1-a809-8d54cfa70480" providerId="ADAL" clId="{9FD8F4DA-7A20-4236-851A-AB3C1AE06A71}" dt="2020-05-22T00:06:28.423" v="4884" actId="1076"/>
          <ac:spMkLst>
            <pc:docMk/>
            <pc:sldMk cId="3261895527" sldId="259"/>
            <ac:spMk id="12" creationId="{B3137A4B-6CF1-440D-81B4-6C84881E1530}"/>
          </ac:spMkLst>
        </pc:spChg>
        <pc:spChg chg="add del mod">
          <ac:chgData name="Betsy Eubanks" userId="f7e69591-463d-47b1-a809-8d54cfa70480" providerId="ADAL" clId="{9FD8F4DA-7A20-4236-851A-AB3C1AE06A71}" dt="2020-05-22T00:05:08.441" v="4755" actId="478"/>
          <ac:spMkLst>
            <pc:docMk/>
            <pc:sldMk cId="3261895527" sldId="259"/>
            <ac:spMk id="13" creationId="{EBC4AEC5-7B32-46EB-A2C5-34C739D243C2}"/>
          </ac:spMkLst>
        </pc:spChg>
        <pc:spChg chg="add del mod">
          <ac:chgData name="Betsy Eubanks" userId="f7e69591-463d-47b1-a809-8d54cfa70480" providerId="ADAL" clId="{9FD8F4DA-7A20-4236-851A-AB3C1AE06A71}" dt="2020-05-22T00:05:07.842" v="4754" actId="478"/>
          <ac:spMkLst>
            <pc:docMk/>
            <pc:sldMk cId="3261895527" sldId="259"/>
            <ac:spMk id="14" creationId="{E41ADF71-1ED7-43C1-AC8A-1362A596CDFB}"/>
          </ac:spMkLst>
        </pc:spChg>
        <pc:spChg chg="add del mod">
          <ac:chgData name="Betsy Eubanks" userId="f7e69591-463d-47b1-a809-8d54cfa70480" providerId="ADAL" clId="{9FD8F4DA-7A20-4236-851A-AB3C1AE06A71}" dt="2020-05-22T00:05:07.299" v="4753" actId="478"/>
          <ac:spMkLst>
            <pc:docMk/>
            <pc:sldMk cId="3261895527" sldId="259"/>
            <ac:spMk id="15" creationId="{9527A5DB-FE9D-4EB7-BB0B-748FEF97B60C}"/>
          </ac:spMkLst>
        </pc:spChg>
        <pc:spChg chg="add del mod">
          <ac:chgData name="Betsy Eubanks" userId="f7e69591-463d-47b1-a809-8d54cfa70480" providerId="ADAL" clId="{9FD8F4DA-7A20-4236-851A-AB3C1AE06A71}" dt="2020-05-22T00:05:06.531" v="4752" actId="478"/>
          <ac:spMkLst>
            <pc:docMk/>
            <pc:sldMk cId="3261895527" sldId="259"/>
            <ac:spMk id="16" creationId="{A5530F89-9D1B-4E95-81D9-7BB435F8A870}"/>
          </ac:spMkLst>
        </pc:spChg>
        <pc:spChg chg="add del mod">
          <ac:chgData name="Betsy Eubanks" userId="f7e69591-463d-47b1-a809-8d54cfa70480" providerId="ADAL" clId="{9FD8F4DA-7A20-4236-851A-AB3C1AE06A71}" dt="2020-05-22T00:05:02.511" v="4748" actId="478"/>
          <ac:spMkLst>
            <pc:docMk/>
            <pc:sldMk cId="3261895527" sldId="259"/>
            <ac:spMk id="17" creationId="{811E7F60-E52E-4913-AC22-4728A579AA47}"/>
          </ac:spMkLst>
        </pc:spChg>
        <pc:spChg chg="add del mod">
          <ac:chgData name="Betsy Eubanks" userId="f7e69591-463d-47b1-a809-8d54cfa70480" providerId="ADAL" clId="{9FD8F4DA-7A20-4236-851A-AB3C1AE06A71}" dt="2020-05-22T00:05:03.663" v="4749" actId="478"/>
          <ac:spMkLst>
            <pc:docMk/>
            <pc:sldMk cId="3261895527" sldId="259"/>
            <ac:spMk id="18" creationId="{F816CDC7-933E-4ECE-9034-62DCBD6540E0}"/>
          </ac:spMkLst>
        </pc:spChg>
        <pc:spChg chg="add del mod">
          <ac:chgData name="Betsy Eubanks" userId="f7e69591-463d-47b1-a809-8d54cfa70480" providerId="ADAL" clId="{9FD8F4DA-7A20-4236-851A-AB3C1AE06A71}" dt="2020-05-22T00:05:04.433" v="4750" actId="478"/>
          <ac:spMkLst>
            <pc:docMk/>
            <pc:sldMk cId="3261895527" sldId="259"/>
            <ac:spMk id="19" creationId="{49D54499-01C5-4845-8AD3-6A8362966A33}"/>
          </ac:spMkLst>
        </pc:spChg>
        <pc:spChg chg="add del mod">
          <ac:chgData name="Betsy Eubanks" userId="f7e69591-463d-47b1-a809-8d54cfa70480" providerId="ADAL" clId="{9FD8F4DA-7A20-4236-851A-AB3C1AE06A71}" dt="2020-05-22T00:05:05.010" v="4751" actId="478"/>
          <ac:spMkLst>
            <pc:docMk/>
            <pc:sldMk cId="3261895527" sldId="259"/>
            <ac:spMk id="20" creationId="{199DA0E9-BA44-44F9-9D0E-80FE447B6AC0}"/>
          </ac:spMkLst>
        </pc:spChg>
        <pc:spChg chg="add mod">
          <ac:chgData name="Betsy Eubanks" userId="f7e69591-463d-47b1-a809-8d54cfa70480" providerId="ADAL" clId="{9FD8F4DA-7A20-4236-851A-AB3C1AE06A71}" dt="2020-05-22T00:06:40.378" v="4886" actId="1076"/>
          <ac:spMkLst>
            <pc:docMk/>
            <pc:sldMk cId="3261895527" sldId="259"/>
            <ac:spMk id="21" creationId="{F9236E5A-0779-460F-9D78-8B80F8958442}"/>
          </ac:spMkLst>
        </pc:spChg>
        <pc:spChg chg="add mod">
          <ac:chgData name="Betsy Eubanks" userId="f7e69591-463d-47b1-a809-8d54cfa70480" providerId="ADAL" clId="{9FD8F4DA-7A20-4236-851A-AB3C1AE06A71}" dt="2020-05-22T00:07:29.829" v="4889" actId="1076"/>
          <ac:spMkLst>
            <pc:docMk/>
            <pc:sldMk cId="3261895527" sldId="259"/>
            <ac:spMk id="22" creationId="{887B78C3-90DE-4392-A62D-08050E50C61E}"/>
          </ac:spMkLst>
        </pc:spChg>
        <pc:spChg chg="add mod">
          <ac:chgData name="Betsy Eubanks" userId="f7e69591-463d-47b1-a809-8d54cfa70480" providerId="ADAL" clId="{9FD8F4DA-7A20-4236-851A-AB3C1AE06A71}" dt="2020-05-22T00:07:36.287" v="4891" actId="1076"/>
          <ac:spMkLst>
            <pc:docMk/>
            <pc:sldMk cId="3261895527" sldId="259"/>
            <ac:spMk id="23" creationId="{54285229-9E5C-45AF-94EA-EBC6F70054B7}"/>
          </ac:spMkLst>
        </pc:spChg>
        <pc:picChg chg="mod">
          <ac:chgData name="Betsy Eubanks" userId="f7e69591-463d-47b1-a809-8d54cfa70480" providerId="ADAL" clId="{9FD8F4DA-7A20-4236-851A-AB3C1AE06A71}" dt="2020-05-22T00:06:11.831" v="4880" actId="1076"/>
          <ac:picMkLst>
            <pc:docMk/>
            <pc:sldMk cId="3261895527" sldId="259"/>
            <ac:picMk id="3084" creationId="{3A393BD5-34DD-4C1F-AA5A-574306A32A62}"/>
          </ac:picMkLst>
        </pc:picChg>
      </pc:sldChg>
      <pc:sldChg chg="modSp mod modAnim modNotesTx">
        <pc:chgData name="Betsy Eubanks" userId="f7e69591-463d-47b1-a809-8d54cfa70480" providerId="ADAL" clId="{9FD8F4DA-7A20-4236-851A-AB3C1AE06A71}" dt="2020-05-22T21:00:55.536" v="8355" actId="6549"/>
        <pc:sldMkLst>
          <pc:docMk/>
          <pc:sldMk cId="1545265295" sldId="260"/>
        </pc:sldMkLst>
        <pc:spChg chg="mod">
          <ac:chgData name="Betsy Eubanks" userId="f7e69591-463d-47b1-a809-8d54cfa70480" providerId="ADAL" clId="{9FD8F4DA-7A20-4236-851A-AB3C1AE06A71}" dt="2020-05-22T21:00:55.536" v="8355" actId="6549"/>
          <ac:spMkLst>
            <pc:docMk/>
            <pc:sldMk cId="1545265295" sldId="260"/>
            <ac:spMk id="3" creationId="{C510715C-4AF8-47E6-8B5C-E1B9D013C017}"/>
          </ac:spMkLst>
        </pc:spChg>
        <pc:picChg chg="mod">
          <ac:chgData name="Betsy Eubanks" userId="f7e69591-463d-47b1-a809-8d54cfa70480" providerId="ADAL" clId="{9FD8F4DA-7A20-4236-851A-AB3C1AE06A71}" dt="2020-05-22T00:16:40.642" v="5336" actId="1076"/>
          <ac:picMkLst>
            <pc:docMk/>
            <pc:sldMk cId="1545265295" sldId="260"/>
            <ac:picMk id="4110" creationId="{15BD5FA5-3A5E-4799-B68B-1FC0C21D1CCE}"/>
          </ac:picMkLst>
        </pc:picChg>
      </pc:sldChg>
      <pc:sldChg chg="addSp modSp mod setBg modNotesTx">
        <pc:chgData name="Betsy Eubanks" userId="f7e69591-463d-47b1-a809-8d54cfa70480" providerId="ADAL" clId="{9FD8F4DA-7A20-4236-851A-AB3C1AE06A71}" dt="2020-05-22T00:28:57.344" v="6469" actId="6549"/>
        <pc:sldMkLst>
          <pc:docMk/>
          <pc:sldMk cId="370268761" sldId="261"/>
        </pc:sldMkLst>
        <pc:spChg chg="mod">
          <ac:chgData name="Betsy Eubanks" userId="f7e69591-463d-47b1-a809-8d54cfa70480" providerId="ADAL" clId="{9FD8F4DA-7A20-4236-851A-AB3C1AE06A71}" dt="2020-05-12T23:09:39.511" v="807" actId="26606"/>
          <ac:spMkLst>
            <pc:docMk/>
            <pc:sldMk cId="370268761" sldId="261"/>
            <ac:spMk id="2" creationId="{2D2D00E4-14B5-4D7A-9657-E1EA5D3789B7}"/>
          </ac:spMkLst>
        </pc:spChg>
        <pc:spChg chg="mod">
          <ac:chgData name="Betsy Eubanks" userId="f7e69591-463d-47b1-a809-8d54cfa70480" providerId="ADAL" clId="{9FD8F4DA-7A20-4236-851A-AB3C1AE06A71}" dt="2020-05-12T23:11:22.061" v="898" actId="20577"/>
          <ac:spMkLst>
            <pc:docMk/>
            <pc:sldMk cId="370268761" sldId="261"/>
            <ac:spMk id="3" creationId="{83A01585-63AE-44D4-8B07-43E30264B8AC}"/>
          </ac:spMkLst>
        </pc:spChg>
        <pc:spChg chg="add">
          <ac:chgData name="Betsy Eubanks" userId="f7e69591-463d-47b1-a809-8d54cfa70480" providerId="ADAL" clId="{9FD8F4DA-7A20-4236-851A-AB3C1AE06A71}" dt="2020-05-12T23:09:39.511" v="807" actId="26606"/>
          <ac:spMkLst>
            <pc:docMk/>
            <pc:sldMk cId="370268761" sldId="261"/>
            <ac:spMk id="71" creationId="{201CC55D-ED54-4C5C-95E6-10947BD1103B}"/>
          </ac:spMkLst>
        </pc:spChg>
        <pc:spChg chg="add">
          <ac:chgData name="Betsy Eubanks" userId="f7e69591-463d-47b1-a809-8d54cfa70480" providerId="ADAL" clId="{9FD8F4DA-7A20-4236-851A-AB3C1AE06A71}" dt="2020-05-12T23:09:39.511" v="807" actId="26606"/>
          <ac:spMkLst>
            <pc:docMk/>
            <pc:sldMk cId="370268761" sldId="261"/>
            <ac:spMk id="77" creationId="{3873B707-463F-40B0-8227-E8CC6C67EB25}"/>
          </ac:spMkLst>
        </pc:spChg>
        <pc:spChg chg="add">
          <ac:chgData name="Betsy Eubanks" userId="f7e69591-463d-47b1-a809-8d54cfa70480" providerId="ADAL" clId="{9FD8F4DA-7A20-4236-851A-AB3C1AE06A71}" dt="2020-05-12T23:09:39.511" v="807" actId="26606"/>
          <ac:spMkLst>
            <pc:docMk/>
            <pc:sldMk cId="370268761" sldId="261"/>
            <ac:spMk id="79" creationId="{C13237C8-E62C-4F0D-A318-BD6FB6C2D138}"/>
          </ac:spMkLst>
        </pc:spChg>
        <pc:spChg chg="add">
          <ac:chgData name="Betsy Eubanks" userId="f7e69591-463d-47b1-a809-8d54cfa70480" providerId="ADAL" clId="{9FD8F4DA-7A20-4236-851A-AB3C1AE06A71}" dt="2020-05-12T23:09:39.511" v="807" actId="26606"/>
          <ac:spMkLst>
            <pc:docMk/>
            <pc:sldMk cId="370268761" sldId="261"/>
            <ac:spMk id="81" creationId="{19C9EAEA-39D0-4B0E-A0EB-51E7B26740B1}"/>
          </ac:spMkLst>
        </pc:spChg>
        <pc:grpChg chg="add">
          <ac:chgData name="Betsy Eubanks" userId="f7e69591-463d-47b1-a809-8d54cfa70480" providerId="ADAL" clId="{9FD8F4DA-7A20-4236-851A-AB3C1AE06A71}" dt="2020-05-12T23:09:39.511" v="807" actId="26606"/>
          <ac:grpSpMkLst>
            <pc:docMk/>
            <pc:sldMk cId="370268761" sldId="261"/>
            <ac:grpSpMk id="73" creationId="{1DE889C7-FAD6-4397-98E2-05D503484459}"/>
          </ac:grpSpMkLst>
        </pc:grpChg>
        <pc:picChg chg="add mod">
          <ac:chgData name="Betsy Eubanks" userId="f7e69591-463d-47b1-a809-8d54cfa70480" providerId="ADAL" clId="{9FD8F4DA-7A20-4236-851A-AB3C1AE06A71}" dt="2020-05-12T23:09:39.511" v="807" actId="26606"/>
          <ac:picMkLst>
            <pc:docMk/>
            <pc:sldMk cId="370268761" sldId="261"/>
            <ac:picMk id="11266" creationId="{CDB64D22-B7C1-4E71-9204-F37C5626AEC3}"/>
          </ac:picMkLst>
        </pc:picChg>
      </pc:sldChg>
      <pc:sldChg chg="addSp modSp modAnim modNotesTx">
        <pc:chgData name="Betsy Eubanks" userId="f7e69591-463d-47b1-a809-8d54cfa70480" providerId="ADAL" clId="{9FD8F4DA-7A20-4236-851A-AB3C1AE06A71}" dt="2020-05-22T00:17:38.761" v="5369" actId="1076"/>
        <pc:sldMkLst>
          <pc:docMk/>
          <pc:sldMk cId="3212396076" sldId="262"/>
        </pc:sldMkLst>
        <pc:picChg chg="add mod">
          <ac:chgData name="Betsy Eubanks" userId="f7e69591-463d-47b1-a809-8d54cfa70480" providerId="ADAL" clId="{9FD8F4DA-7A20-4236-851A-AB3C1AE06A71}" dt="2020-05-22T00:11:21.564" v="4926" actId="1076"/>
          <ac:picMkLst>
            <pc:docMk/>
            <pc:sldMk cId="3212396076" sldId="262"/>
            <ac:picMk id="12" creationId="{947DFCD5-2665-49FF-A59F-5241305ECC46}"/>
          </ac:picMkLst>
        </pc:picChg>
        <pc:picChg chg="mod">
          <ac:chgData name="Betsy Eubanks" userId="f7e69591-463d-47b1-a809-8d54cfa70480" providerId="ADAL" clId="{9FD8F4DA-7A20-4236-851A-AB3C1AE06A71}" dt="2020-05-22T00:17:38.761" v="5369" actId="1076"/>
          <ac:picMkLst>
            <pc:docMk/>
            <pc:sldMk cId="3212396076" sldId="262"/>
            <ac:picMk id="16" creationId="{80E2297F-448F-4D71-859B-DA239B976852}"/>
          </ac:picMkLst>
        </pc:picChg>
        <pc:picChg chg="mod">
          <ac:chgData name="Betsy Eubanks" userId="f7e69591-463d-47b1-a809-8d54cfa70480" providerId="ADAL" clId="{9FD8F4DA-7A20-4236-851A-AB3C1AE06A71}" dt="2020-05-22T00:17:34.769" v="5367" actId="1076"/>
          <ac:picMkLst>
            <pc:docMk/>
            <pc:sldMk cId="3212396076" sldId="262"/>
            <ac:picMk id="4106" creationId="{E38032A9-1746-46C3-9B53-F4EE82C8DA2A}"/>
          </ac:picMkLst>
        </pc:picChg>
        <pc:picChg chg="mod">
          <ac:chgData name="Betsy Eubanks" userId="f7e69591-463d-47b1-a809-8d54cfa70480" providerId="ADAL" clId="{9FD8F4DA-7A20-4236-851A-AB3C1AE06A71}" dt="2020-05-22T00:17:33.008" v="5366" actId="1076"/>
          <ac:picMkLst>
            <pc:docMk/>
            <pc:sldMk cId="3212396076" sldId="262"/>
            <ac:picMk id="4110" creationId="{15BD5FA5-3A5E-4799-B68B-1FC0C21D1CCE}"/>
          </ac:picMkLst>
        </pc:picChg>
      </pc:sldChg>
      <pc:sldChg chg="addSp delSp modSp modAnim modNotesTx">
        <pc:chgData name="Betsy Eubanks" userId="f7e69591-463d-47b1-a809-8d54cfa70480" providerId="ADAL" clId="{9FD8F4DA-7A20-4236-851A-AB3C1AE06A71}" dt="2020-05-22T22:49:05.182" v="8436" actId="1076"/>
        <pc:sldMkLst>
          <pc:docMk/>
          <pc:sldMk cId="3262811693" sldId="263"/>
        </pc:sldMkLst>
        <pc:picChg chg="mod">
          <ac:chgData name="Betsy Eubanks" userId="f7e69591-463d-47b1-a809-8d54cfa70480" providerId="ADAL" clId="{9FD8F4DA-7A20-4236-851A-AB3C1AE06A71}" dt="2020-05-22T22:49:01.662" v="8433" actId="1076"/>
          <ac:picMkLst>
            <pc:docMk/>
            <pc:sldMk cId="3262811693" sldId="263"/>
            <ac:picMk id="15" creationId="{1F7A3D16-9135-4726-B8CD-5B1E35326246}"/>
          </ac:picMkLst>
        </pc:picChg>
        <pc:picChg chg="add mod">
          <ac:chgData name="Betsy Eubanks" userId="f7e69591-463d-47b1-a809-8d54cfa70480" providerId="ADAL" clId="{9FD8F4DA-7A20-4236-851A-AB3C1AE06A71}" dt="2020-05-22T00:13:38.701" v="4939" actId="1076"/>
          <ac:picMkLst>
            <pc:docMk/>
            <pc:sldMk cId="3262811693" sldId="263"/>
            <ac:picMk id="17" creationId="{CA542D32-C900-4EAB-9D69-29BC87340DD7}"/>
          </ac:picMkLst>
        </pc:picChg>
        <pc:picChg chg="mod">
          <ac:chgData name="Betsy Eubanks" userId="f7e69591-463d-47b1-a809-8d54cfa70480" providerId="ADAL" clId="{9FD8F4DA-7A20-4236-851A-AB3C1AE06A71}" dt="2020-05-22T22:49:05.182" v="8436" actId="1076"/>
          <ac:picMkLst>
            <pc:docMk/>
            <pc:sldMk cId="3262811693" sldId="263"/>
            <ac:picMk id="4114" creationId="{EBDF2BD6-5641-430C-BB6F-0F50175E8E0B}"/>
          </ac:picMkLst>
        </pc:picChg>
        <pc:picChg chg="del">
          <ac:chgData name="Betsy Eubanks" userId="f7e69591-463d-47b1-a809-8d54cfa70480" providerId="ADAL" clId="{9FD8F4DA-7A20-4236-851A-AB3C1AE06A71}" dt="2020-05-22T22:48:48.732" v="8431" actId="478"/>
          <ac:picMkLst>
            <pc:docMk/>
            <pc:sldMk cId="3262811693" sldId="263"/>
            <ac:picMk id="5126" creationId="{34AD75DD-28EC-430F-A865-335F0996F2F7}"/>
          </ac:picMkLst>
        </pc:picChg>
      </pc:sldChg>
      <pc:sldChg chg="modSp mod modTransition modAnim modNotesTx">
        <pc:chgData name="Betsy Eubanks" userId="f7e69591-463d-47b1-a809-8d54cfa70480" providerId="ADAL" clId="{9FD8F4DA-7A20-4236-851A-AB3C1AE06A71}" dt="2020-05-22T00:36:39.767" v="6645" actId="20577"/>
        <pc:sldMkLst>
          <pc:docMk/>
          <pc:sldMk cId="2556294234" sldId="264"/>
        </pc:sldMkLst>
        <pc:spChg chg="mod">
          <ac:chgData name="Betsy Eubanks" userId="f7e69591-463d-47b1-a809-8d54cfa70480" providerId="ADAL" clId="{9FD8F4DA-7A20-4236-851A-AB3C1AE06A71}" dt="2020-05-12T22:41:59.814" v="14" actId="1036"/>
          <ac:spMkLst>
            <pc:docMk/>
            <pc:sldMk cId="2556294234" sldId="264"/>
            <ac:spMk id="10" creationId="{A39E3AFE-ADB9-40D6-AD8E-403E766E3F0B}"/>
          </ac:spMkLst>
        </pc:spChg>
        <pc:spChg chg="mod">
          <ac:chgData name="Betsy Eubanks" userId="f7e69591-463d-47b1-a809-8d54cfa70480" providerId="ADAL" clId="{9FD8F4DA-7A20-4236-851A-AB3C1AE06A71}" dt="2020-05-12T22:42:52.627" v="22" actId="1038"/>
          <ac:spMkLst>
            <pc:docMk/>
            <pc:sldMk cId="2556294234" sldId="264"/>
            <ac:spMk id="16" creationId="{B494C04D-3CF1-4616-B6B2-3ABB288FC9EB}"/>
          </ac:spMkLst>
        </pc:spChg>
      </pc:sldChg>
      <pc:sldChg chg="modSp mod ord">
        <pc:chgData name="Betsy Eubanks" userId="f7e69591-463d-47b1-a809-8d54cfa70480" providerId="ADAL" clId="{9FD8F4DA-7A20-4236-851A-AB3C1AE06A71}" dt="2020-05-22T00:43:03.491" v="7194"/>
        <pc:sldMkLst>
          <pc:docMk/>
          <pc:sldMk cId="1020967263" sldId="265"/>
        </pc:sldMkLst>
        <pc:spChg chg="mod">
          <ac:chgData name="Betsy Eubanks" userId="f7e69591-463d-47b1-a809-8d54cfa70480" providerId="ADAL" clId="{9FD8F4DA-7A20-4236-851A-AB3C1AE06A71}" dt="2020-05-22T00:42:39.849" v="7192" actId="1076"/>
          <ac:spMkLst>
            <pc:docMk/>
            <pc:sldMk cId="1020967263" sldId="265"/>
            <ac:spMk id="11" creationId="{1F0BC9BA-D8E1-437A-A865-2E91BC97731F}"/>
          </ac:spMkLst>
        </pc:spChg>
        <pc:graphicFrameChg chg="modGraphic">
          <ac:chgData name="Betsy Eubanks" userId="f7e69591-463d-47b1-a809-8d54cfa70480" providerId="ADAL" clId="{9FD8F4DA-7A20-4236-851A-AB3C1AE06A71}" dt="2020-05-22T00:42:30.114" v="7191" actId="2165"/>
          <ac:graphicFrameMkLst>
            <pc:docMk/>
            <pc:sldMk cId="1020967263" sldId="265"/>
            <ac:graphicFrameMk id="9" creationId="{601A619E-D816-47A8-AEE5-3B4DD64A6889}"/>
          </ac:graphicFrameMkLst>
        </pc:graphicFrameChg>
      </pc:sldChg>
      <pc:sldChg chg="addSp modSp mod ord modAnim modNotesTx">
        <pc:chgData name="Betsy Eubanks" userId="f7e69591-463d-47b1-a809-8d54cfa70480" providerId="ADAL" clId="{9FD8F4DA-7A20-4236-851A-AB3C1AE06A71}" dt="2020-05-22T20:54:28.487" v="7990"/>
        <pc:sldMkLst>
          <pc:docMk/>
          <pc:sldMk cId="2047247122" sldId="266"/>
        </pc:sldMkLst>
        <pc:spChg chg="mod">
          <ac:chgData name="Betsy Eubanks" userId="f7e69591-463d-47b1-a809-8d54cfa70480" providerId="ADAL" clId="{9FD8F4DA-7A20-4236-851A-AB3C1AE06A71}" dt="2020-05-22T20:52:42.025" v="7896" actId="1076"/>
          <ac:spMkLst>
            <pc:docMk/>
            <pc:sldMk cId="2047247122" sldId="266"/>
            <ac:spMk id="2" creationId="{240AD3AE-539C-48C1-9C74-90C4A6A1A7CC}"/>
          </ac:spMkLst>
        </pc:spChg>
        <pc:spChg chg="add mod">
          <ac:chgData name="Betsy Eubanks" userId="f7e69591-463d-47b1-a809-8d54cfa70480" providerId="ADAL" clId="{9FD8F4DA-7A20-4236-851A-AB3C1AE06A71}" dt="2020-05-22T20:54:09.105" v="7988" actId="1076"/>
          <ac:spMkLst>
            <pc:docMk/>
            <pc:sldMk cId="2047247122" sldId="266"/>
            <ac:spMk id="5" creationId="{1DC4CC70-D29C-4BF4-A38D-59C19B45D877}"/>
          </ac:spMkLst>
        </pc:spChg>
        <pc:spChg chg="add mod">
          <ac:chgData name="Betsy Eubanks" userId="f7e69591-463d-47b1-a809-8d54cfa70480" providerId="ADAL" clId="{9FD8F4DA-7A20-4236-851A-AB3C1AE06A71}" dt="2020-05-22T20:53:24.782" v="7932" actId="1076"/>
          <ac:spMkLst>
            <pc:docMk/>
            <pc:sldMk cId="2047247122" sldId="266"/>
            <ac:spMk id="6" creationId="{E9961427-2013-4EB5-A209-6804886BB54D}"/>
          </ac:spMkLst>
        </pc:spChg>
        <pc:picChg chg="mod">
          <ac:chgData name="Betsy Eubanks" userId="f7e69591-463d-47b1-a809-8d54cfa70480" providerId="ADAL" clId="{9FD8F4DA-7A20-4236-851A-AB3C1AE06A71}" dt="2020-05-22T20:52:59.293" v="7898" actId="1076"/>
          <ac:picMkLst>
            <pc:docMk/>
            <pc:sldMk cId="2047247122" sldId="266"/>
            <ac:picMk id="3" creationId="{F7407E23-A7AE-4A23-A1B4-9DC68C3A16A3}"/>
          </ac:picMkLst>
        </pc:picChg>
      </pc:sldChg>
      <pc:sldChg chg="modSp mod modNotesTx">
        <pc:chgData name="Betsy Eubanks" userId="f7e69591-463d-47b1-a809-8d54cfa70480" providerId="ADAL" clId="{9FD8F4DA-7A20-4236-851A-AB3C1AE06A71}" dt="2020-05-20T00:01:34.203" v="1887" actId="20577"/>
        <pc:sldMkLst>
          <pc:docMk/>
          <pc:sldMk cId="3832800108" sldId="267"/>
        </pc:sldMkLst>
        <pc:spChg chg="mod">
          <ac:chgData name="Betsy Eubanks" userId="f7e69591-463d-47b1-a809-8d54cfa70480" providerId="ADAL" clId="{9FD8F4DA-7A20-4236-851A-AB3C1AE06A71}" dt="2020-05-20T00:01:01.446" v="1811" actId="20577"/>
          <ac:spMkLst>
            <pc:docMk/>
            <pc:sldMk cId="3832800108" sldId="267"/>
            <ac:spMk id="2" creationId="{D23C718E-C8A7-49BD-9F86-341AB362D87E}"/>
          </ac:spMkLst>
        </pc:spChg>
      </pc:sldChg>
      <pc:sldChg chg="addSp delSp modSp mod modAnim modNotesTx">
        <pc:chgData name="Betsy Eubanks" userId="f7e69591-463d-47b1-a809-8d54cfa70480" providerId="ADAL" clId="{9FD8F4DA-7A20-4236-851A-AB3C1AE06A71}" dt="2020-05-21T23:59:14.966" v="4435"/>
        <pc:sldMkLst>
          <pc:docMk/>
          <pc:sldMk cId="214814371" sldId="268"/>
        </pc:sldMkLst>
        <pc:spChg chg="mod">
          <ac:chgData name="Betsy Eubanks" userId="f7e69591-463d-47b1-a809-8d54cfa70480" providerId="ADAL" clId="{9FD8F4DA-7A20-4236-851A-AB3C1AE06A71}" dt="2020-05-20T00:09:25.905" v="2474" actId="20577"/>
          <ac:spMkLst>
            <pc:docMk/>
            <pc:sldMk cId="214814371" sldId="268"/>
            <ac:spMk id="2" creationId="{33F1DF8C-168F-49F4-B018-876E752A5A55}"/>
          </ac:spMkLst>
        </pc:spChg>
        <pc:spChg chg="add mod ord">
          <ac:chgData name="Betsy Eubanks" userId="f7e69591-463d-47b1-a809-8d54cfa70480" providerId="ADAL" clId="{9FD8F4DA-7A20-4236-851A-AB3C1AE06A71}" dt="2020-05-20T00:10:18.259" v="2482" actId="2085"/>
          <ac:spMkLst>
            <pc:docMk/>
            <pc:sldMk cId="214814371" sldId="268"/>
            <ac:spMk id="3" creationId="{C361716C-C1C3-4F76-B4D5-2F843B3C2060}"/>
          </ac:spMkLst>
        </pc:spChg>
        <pc:spChg chg="del mod">
          <ac:chgData name="Betsy Eubanks" userId="f7e69591-463d-47b1-a809-8d54cfa70480" providerId="ADAL" clId="{9FD8F4DA-7A20-4236-851A-AB3C1AE06A71}" dt="2020-05-20T00:04:41.610" v="1906" actId="478"/>
          <ac:spMkLst>
            <pc:docMk/>
            <pc:sldMk cId="214814371" sldId="268"/>
            <ac:spMk id="4" creationId="{60D80F86-02A5-4E05-8DA9-642B4AE01235}"/>
          </ac:spMkLst>
        </pc:spChg>
        <pc:spChg chg="add mod">
          <ac:chgData name="Betsy Eubanks" userId="f7e69591-463d-47b1-a809-8d54cfa70480" providerId="ADAL" clId="{9FD8F4DA-7A20-4236-851A-AB3C1AE06A71}" dt="2020-05-21T23:33:58.066" v="3131" actId="208"/>
          <ac:spMkLst>
            <pc:docMk/>
            <pc:sldMk cId="214814371" sldId="268"/>
            <ac:spMk id="6" creationId="{222CDAD6-914F-427B-8408-E2EC49992088}"/>
          </ac:spMkLst>
        </pc:spChg>
        <pc:spChg chg="add mod">
          <ac:chgData name="Betsy Eubanks" userId="f7e69591-463d-47b1-a809-8d54cfa70480" providerId="ADAL" clId="{9FD8F4DA-7A20-4236-851A-AB3C1AE06A71}" dt="2020-05-21T23:34:06.832" v="3132" actId="208"/>
          <ac:spMkLst>
            <pc:docMk/>
            <pc:sldMk cId="214814371" sldId="268"/>
            <ac:spMk id="8" creationId="{5417F30C-6838-422F-AE83-BE7C26D91099}"/>
          </ac:spMkLst>
        </pc:spChg>
        <pc:spChg chg="add mod">
          <ac:chgData name="Betsy Eubanks" userId="f7e69591-463d-47b1-a809-8d54cfa70480" providerId="ADAL" clId="{9FD8F4DA-7A20-4236-851A-AB3C1AE06A71}" dt="2020-05-21T23:34:15" v="3133" actId="1076"/>
          <ac:spMkLst>
            <pc:docMk/>
            <pc:sldMk cId="214814371" sldId="268"/>
            <ac:spMk id="9" creationId="{67AA4D82-942F-42B8-9D94-21B443892D80}"/>
          </ac:spMkLst>
        </pc:spChg>
        <pc:picChg chg="add mod">
          <ac:chgData name="Betsy Eubanks" userId="f7e69591-463d-47b1-a809-8d54cfa70480" providerId="ADAL" clId="{9FD8F4DA-7A20-4236-851A-AB3C1AE06A71}" dt="2020-05-20T00:10:11.357" v="2481" actId="1076"/>
          <ac:picMkLst>
            <pc:docMk/>
            <pc:sldMk cId="214814371" sldId="268"/>
            <ac:picMk id="5" creationId="{218365C4-E3B1-464D-9915-1E080C21EBE4}"/>
          </ac:picMkLst>
        </pc:picChg>
        <pc:picChg chg="mod">
          <ac:chgData name="Betsy Eubanks" userId="f7e69591-463d-47b1-a809-8d54cfa70480" providerId="ADAL" clId="{9FD8F4DA-7A20-4236-851A-AB3C1AE06A71}" dt="2020-05-20T00:14:57.778" v="3109" actId="1076"/>
          <ac:picMkLst>
            <pc:docMk/>
            <pc:sldMk cId="214814371" sldId="268"/>
            <ac:picMk id="7170" creationId="{7BE8F8F5-6101-4173-9B2D-0E31DCDCB489}"/>
          </ac:picMkLst>
        </pc:picChg>
      </pc:sldChg>
      <pc:sldChg chg="addSp modSp mod setBg modAnim modNotesTx">
        <pc:chgData name="Betsy Eubanks" userId="f7e69591-463d-47b1-a809-8d54cfa70480" providerId="ADAL" clId="{9FD8F4DA-7A20-4236-851A-AB3C1AE06A71}" dt="2020-05-22T00:25:19.289" v="5861" actId="20577"/>
        <pc:sldMkLst>
          <pc:docMk/>
          <pc:sldMk cId="4109363769" sldId="269"/>
        </pc:sldMkLst>
        <pc:spChg chg="mod">
          <ac:chgData name="Betsy Eubanks" userId="f7e69591-463d-47b1-a809-8d54cfa70480" providerId="ADAL" clId="{9FD8F4DA-7A20-4236-851A-AB3C1AE06A71}" dt="2020-05-22T00:22:08.486" v="5373" actId="26606"/>
          <ac:spMkLst>
            <pc:docMk/>
            <pc:sldMk cId="4109363769" sldId="269"/>
            <ac:spMk id="2" creationId="{251CF4A1-B770-496A-8FCA-B13BE1751B5E}"/>
          </ac:spMkLst>
        </pc:spChg>
        <pc:spChg chg="mod">
          <ac:chgData name="Betsy Eubanks" userId="f7e69591-463d-47b1-a809-8d54cfa70480" providerId="ADAL" clId="{9FD8F4DA-7A20-4236-851A-AB3C1AE06A71}" dt="2020-05-22T00:22:22.082" v="5376" actId="403"/>
          <ac:spMkLst>
            <pc:docMk/>
            <pc:sldMk cId="4109363769" sldId="269"/>
            <ac:spMk id="3" creationId="{1DDD282B-9B6F-4A83-8D92-DC4E454FF03B}"/>
          </ac:spMkLst>
        </pc:spChg>
        <pc:spChg chg="add">
          <ac:chgData name="Betsy Eubanks" userId="f7e69591-463d-47b1-a809-8d54cfa70480" providerId="ADAL" clId="{9FD8F4DA-7A20-4236-851A-AB3C1AE06A71}" dt="2020-05-22T00:22:08.486" v="5373" actId="26606"/>
          <ac:spMkLst>
            <pc:docMk/>
            <pc:sldMk cId="4109363769" sldId="269"/>
            <ac:spMk id="71" creationId="{99899462-FC16-43B0-966B-FCA263450716}"/>
          </ac:spMkLst>
        </pc:spChg>
        <pc:picChg chg="add mod">
          <ac:chgData name="Betsy Eubanks" userId="f7e69591-463d-47b1-a809-8d54cfa70480" providerId="ADAL" clId="{9FD8F4DA-7A20-4236-851A-AB3C1AE06A71}" dt="2020-05-22T00:22:08.486" v="5373" actId="26606"/>
          <ac:picMkLst>
            <pc:docMk/>
            <pc:sldMk cId="4109363769" sldId="269"/>
            <ac:picMk id="4" creationId="{BC14BD68-1C1F-4D8D-B2FB-A4E1B19426DD}"/>
          </ac:picMkLst>
        </pc:picChg>
        <pc:picChg chg="mod">
          <ac:chgData name="Betsy Eubanks" userId="f7e69591-463d-47b1-a809-8d54cfa70480" providerId="ADAL" clId="{9FD8F4DA-7A20-4236-851A-AB3C1AE06A71}" dt="2020-05-22T00:22:08.486" v="5373" actId="26606"/>
          <ac:picMkLst>
            <pc:docMk/>
            <pc:sldMk cId="4109363769" sldId="269"/>
            <ac:picMk id="8194" creationId="{900EF78B-9F3A-4480-AEE1-3C7A209FC867}"/>
          </ac:picMkLst>
        </pc:picChg>
        <pc:cxnChg chg="add">
          <ac:chgData name="Betsy Eubanks" userId="f7e69591-463d-47b1-a809-8d54cfa70480" providerId="ADAL" clId="{9FD8F4DA-7A20-4236-851A-AB3C1AE06A71}" dt="2020-05-22T00:22:08.486" v="5373" actId="26606"/>
          <ac:cxnSpMkLst>
            <pc:docMk/>
            <pc:sldMk cId="4109363769" sldId="269"/>
            <ac:cxnSpMk id="73" creationId="{AAFEA932-2DF1-410C-A00A-7A1E7DBF7511}"/>
          </ac:cxnSpMkLst>
        </pc:cxnChg>
      </pc:sldChg>
      <pc:sldChg chg="del">
        <pc:chgData name="Betsy Eubanks" userId="f7e69591-463d-47b1-a809-8d54cfa70480" providerId="ADAL" clId="{9FD8F4DA-7A20-4236-851A-AB3C1AE06A71}" dt="2020-05-22T00:12:43.628" v="4934" actId="2696"/>
        <pc:sldMkLst>
          <pc:docMk/>
          <pc:sldMk cId="4028444439" sldId="270"/>
        </pc:sldMkLst>
      </pc:sldChg>
      <pc:sldChg chg="addSp delSp modSp new mod setBg modNotesTx">
        <pc:chgData name="Betsy Eubanks" userId="f7e69591-463d-47b1-a809-8d54cfa70480" providerId="ADAL" clId="{9FD8F4DA-7A20-4236-851A-AB3C1AE06A71}" dt="2020-05-22T00:27:27.040" v="6222" actId="20577"/>
        <pc:sldMkLst>
          <pc:docMk/>
          <pc:sldMk cId="2901996603" sldId="271"/>
        </pc:sldMkLst>
        <pc:spChg chg="mod">
          <ac:chgData name="Betsy Eubanks" userId="f7e69591-463d-47b1-a809-8d54cfa70480" providerId="ADAL" clId="{9FD8F4DA-7A20-4236-851A-AB3C1AE06A71}" dt="2020-05-12T23:05:04.932" v="99" actId="26606"/>
          <ac:spMkLst>
            <pc:docMk/>
            <pc:sldMk cId="2901996603" sldId="271"/>
            <ac:spMk id="2" creationId="{14D6AC21-DA34-452E-BAEA-3AEEF1259E94}"/>
          </ac:spMkLst>
        </pc:spChg>
        <pc:spChg chg="del mod">
          <ac:chgData name="Betsy Eubanks" userId="f7e69591-463d-47b1-a809-8d54cfa70480" providerId="ADAL" clId="{9FD8F4DA-7A20-4236-851A-AB3C1AE06A71}" dt="2020-05-12T23:04:53.184" v="93" actId="478"/>
          <ac:spMkLst>
            <pc:docMk/>
            <pc:sldMk cId="2901996603" sldId="271"/>
            <ac:spMk id="3" creationId="{43EF82C4-1D45-4162-AFC8-E216B00E3128}"/>
          </ac:spMkLst>
        </pc:spChg>
        <pc:spChg chg="add del mod">
          <ac:chgData name="Betsy Eubanks" userId="f7e69591-463d-47b1-a809-8d54cfa70480" providerId="ADAL" clId="{9FD8F4DA-7A20-4236-851A-AB3C1AE06A71}" dt="2020-05-12T23:04:57.580" v="95" actId="478"/>
          <ac:spMkLst>
            <pc:docMk/>
            <pc:sldMk cId="2901996603" sldId="271"/>
            <ac:spMk id="5" creationId="{E074D1A4-AF27-41ED-9260-20652452450B}"/>
          </ac:spMkLst>
        </pc:spChg>
        <pc:spChg chg="add">
          <ac:chgData name="Betsy Eubanks" userId="f7e69591-463d-47b1-a809-8d54cfa70480" providerId="ADAL" clId="{9FD8F4DA-7A20-4236-851A-AB3C1AE06A71}" dt="2020-05-12T23:05:04.932" v="99" actId="26606"/>
          <ac:spMkLst>
            <pc:docMk/>
            <pc:sldMk cId="2901996603" sldId="271"/>
            <ac:spMk id="71" creationId="{A4AC5506-6312-4701-8D3C-40187889A947}"/>
          </ac:spMkLst>
        </pc:spChg>
        <pc:picChg chg="add mod">
          <ac:chgData name="Betsy Eubanks" userId="f7e69591-463d-47b1-a809-8d54cfa70480" providerId="ADAL" clId="{9FD8F4DA-7A20-4236-851A-AB3C1AE06A71}" dt="2020-05-12T23:08:50.237" v="804" actId="27614"/>
          <ac:picMkLst>
            <pc:docMk/>
            <pc:sldMk cId="2901996603" sldId="271"/>
            <ac:picMk id="10242" creationId="{924A5971-17E0-4F3B-9ABC-F8504F7D9C9B}"/>
          </ac:picMkLst>
        </pc:picChg>
      </pc:sldChg>
      <pc:sldChg chg="addSp modSp new mod setBg modNotesTx">
        <pc:chgData name="Betsy Eubanks" userId="f7e69591-463d-47b1-a809-8d54cfa70480" providerId="ADAL" clId="{9FD8F4DA-7A20-4236-851A-AB3C1AE06A71}" dt="2020-05-22T20:55:28.942" v="8067" actId="20577"/>
        <pc:sldMkLst>
          <pc:docMk/>
          <pc:sldMk cId="3392106420" sldId="272"/>
        </pc:sldMkLst>
        <pc:spChg chg="mod">
          <ac:chgData name="Betsy Eubanks" userId="f7e69591-463d-47b1-a809-8d54cfa70480" providerId="ADAL" clId="{9FD8F4DA-7A20-4236-851A-AB3C1AE06A71}" dt="2020-05-12T23:13:10.269" v="922" actId="20577"/>
          <ac:spMkLst>
            <pc:docMk/>
            <pc:sldMk cId="3392106420" sldId="272"/>
            <ac:spMk id="2" creationId="{C82040C5-F082-4DDD-A9DF-9BA74B8AEE25}"/>
          </ac:spMkLst>
        </pc:spChg>
        <pc:spChg chg="add">
          <ac:chgData name="Betsy Eubanks" userId="f7e69591-463d-47b1-a809-8d54cfa70480" providerId="ADAL" clId="{9FD8F4DA-7A20-4236-851A-AB3C1AE06A71}" dt="2020-05-12T23:13:02.115" v="902" actId="26606"/>
          <ac:spMkLst>
            <pc:docMk/>
            <pc:sldMk cId="3392106420" sldId="272"/>
            <ac:spMk id="71" creationId="{E45B1D5C-0827-4AF0-8186-11FC5A8B8B92}"/>
          </ac:spMkLst>
        </pc:spChg>
        <pc:spChg chg="add">
          <ac:chgData name="Betsy Eubanks" userId="f7e69591-463d-47b1-a809-8d54cfa70480" providerId="ADAL" clId="{9FD8F4DA-7A20-4236-851A-AB3C1AE06A71}" dt="2020-05-12T23:13:02.115" v="902" actId="26606"/>
          <ac:spMkLst>
            <pc:docMk/>
            <pc:sldMk cId="3392106420" sldId="272"/>
            <ac:spMk id="73" creationId="{99413ED5-9ED4-4772-BCE4-2BCAE6B12E35}"/>
          </ac:spMkLst>
        </pc:spChg>
        <pc:spChg chg="add">
          <ac:chgData name="Betsy Eubanks" userId="f7e69591-463d-47b1-a809-8d54cfa70480" providerId="ADAL" clId="{9FD8F4DA-7A20-4236-851A-AB3C1AE06A71}" dt="2020-05-12T23:13:02.115" v="902" actId="26606"/>
          <ac:spMkLst>
            <pc:docMk/>
            <pc:sldMk cId="3392106420" sldId="272"/>
            <ac:spMk id="75" creationId="{04357C93-F0CB-4A1C-8F77-4E9063789819}"/>
          </ac:spMkLst>
        </pc:spChg>
        <pc:spChg chg="add">
          <ac:chgData name="Betsy Eubanks" userId="f7e69591-463d-47b1-a809-8d54cfa70480" providerId="ADAL" clId="{9FD8F4DA-7A20-4236-851A-AB3C1AE06A71}" dt="2020-05-12T23:13:02.115" v="902" actId="26606"/>
          <ac:spMkLst>
            <pc:docMk/>
            <pc:sldMk cId="3392106420" sldId="272"/>
            <ac:spMk id="77" creationId="{90F533E9-6690-41A8-A372-4C6C622D028D}"/>
          </ac:spMkLst>
        </pc:spChg>
        <pc:picChg chg="add mod">
          <ac:chgData name="Betsy Eubanks" userId="f7e69591-463d-47b1-a809-8d54cfa70480" providerId="ADAL" clId="{9FD8F4DA-7A20-4236-851A-AB3C1AE06A71}" dt="2020-05-12T23:13:02.115" v="902" actId="26606"/>
          <ac:picMkLst>
            <pc:docMk/>
            <pc:sldMk cId="3392106420" sldId="272"/>
            <ac:picMk id="12290" creationId="{DFD35048-B16F-4CAF-8E57-BAF06206573B}"/>
          </ac:picMkLst>
        </pc:picChg>
      </pc:sldChg>
      <pc:sldChg chg="addSp delSp modSp new mod ord modNotesTx">
        <pc:chgData name="Betsy Eubanks" userId="f7e69591-463d-47b1-a809-8d54cfa70480" providerId="ADAL" clId="{9FD8F4DA-7A20-4236-851A-AB3C1AE06A71}" dt="2020-05-22T00:37:10.375" v="6764" actId="20577"/>
        <pc:sldMkLst>
          <pc:docMk/>
          <pc:sldMk cId="703805591" sldId="273"/>
        </pc:sldMkLst>
        <pc:spChg chg="del">
          <ac:chgData name="Betsy Eubanks" userId="f7e69591-463d-47b1-a809-8d54cfa70480" providerId="ADAL" clId="{9FD8F4DA-7A20-4236-851A-AB3C1AE06A71}" dt="2020-05-19T23:44:31.390" v="926"/>
          <ac:spMkLst>
            <pc:docMk/>
            <pc:sldMk cId="703805591" sldId="273"/>
            <ac:spMk id="2" creationId="{2623FE64-8BA8-47B8-ADC5-63315F5FE1AB}"/>
          </ac:spMkLst>
        </pc:spChg>
        <pc:spChg chg="add mod">
          <ac:chgData name="Betsy Eubanks" userId="f7e69591-463d-47b1-a809-8d54cfa70480" providerId="ADAL" clId="{9FD8F4DA-7A20-4236-851A-AB3C1AE06A71}" dt="2020-05-19T23:44:43.603" v="952" actId="20577"/>
          <ac:spMkLst>
            <pc:docMk/>
            <pc:sldMk cId="703805591" sldId="273"/>
            <ac:spMk id="3" creationId="{A48F973F-32F4-402A-8478-C402C3C66F3B}"/>
          </ac:spMkLst>
        </pc:spChg>
        <pc:spChg chg="add mod">
          <ac:chgData name="Betsy Eubanks" userId="f7e69591-463d-47b1-a809-8d54cfa70480" providerId="ADAL" clId="{9FD8F4DA-7A20-4236-851A-AB3C1AE06A71}" dt="2020-05-19T23:59:25.066" v="1798" actId="20577"/>
          <ac:spMkLst>
            <pc:docMk/>
            <pc:sldMk cId="703805591" sldId="273"/>
            <ac:spMk id="4" creationId="{532EEE6E-83BB-4B59-B813-D6FDA5F1D652}"/>
          </ac:spMkLst>
        </pc:spChg>
      </pc:sldChg>
      <pc:sldChg chg="addSp modSp new mod modAnim modNotesTx">
        <pc:chgData name="Betsy Eubanks" userId="f7e69591-463d-47b1-a809-8d54cfa70480" providerId="ADAL" clId="{9FD8F4DA-7A20-4236-851A-AB3C1AE06A71}" dt="2020-05-22T20:56:03.521" v="8090" actId="3062"/>
        <pc:sldMkLst>
          <pc:docMk/>
          <pc:sldMk cId="1174822539" sldId="274"/>
        </pc:sldMkLst>
        <pc:spChg chg="mod">
          <ac:chgData name="Betsy Eubanks" userId="f7e69591-463d-47b1-a809-8d54cfa70480" providerId="ADAL" clId="{9FD8F4DA-7A20-4236-851A-AB3C1AE06A71}" dt="2020-05-21T23:38:31.081" v="3236" actId="113"/>
          <ac:spMkLst>
            <pc:docMk/>
            <pc:sldMk cId="1174822539" sldId="274"/>
            <ac:spMk id="2" creationId="{EB66B616-F9E5-4AFD-9460-A74EF610585E}"/>
          </ac:spMkLst>
        </pc:spChg>
        <pc:spChg chg="add mod">
          <ac:chgData name="Betsy Eubanks" userId="f7e69591-463d-47b1-a809-8d54cfa70480" providerId="ADAL" clId="{9FD8F4DA-7A20-4236-851A-AB3C1AE06A71}" dt="2020-05-22T20:56:03.521" v="8090" actId="3062"/>
          <ac:spMkLst>
            <pc:docMk/>
            <pc:sldMk cId="1174822539" sldId="274"/>
            <ac:spMk id="3" creationId="{73AC44A2-15A2-41C3-836F-636D21FECBF7}"/>
          </ac:spMkLst>
        </pc:spChg>
        <pc:spChg chg="add mod">
          <ac:chgData name="Betsy Eubanks" userId="f7e69591-463d-47b1-a809-8d54cfa70480" providerId="ADAL" clId="{9FD8F4DA-7A20-4236-851A-AB3C1AE06A71}" dt="2020-05-21T23:41:10.620" v="3617" actId="20577"/>
          <ac:spMkLst>
            <pc:docMk/>
            <pc:sldMk cId="1174822539" sldId="274"/>
            <ac:spMk id="5" creationId="{305ECE33-C808-46E9-A1B8-7FBBCFE776B2}"/>
          </ac:spMkLst>
        </pc:spChg>
        <pc:spChg chg="add mod">
          <ac:chgData name="Betsy Eubanks" userId="f7e69591-463d-47b1-a809-8d54cfa70480" providerId="ADAL" clId="{9FD8F4DA-7A20-4236-851A-AB3C1AE06A71}" dt="2020-05-21T23:41:25.848" v="3640" actId="1076"/>
          <ac:spMkLst>
            <pc:docMk/>
            <pc:sldMk cId="1174822539" sldId="274"/>
            <ac:spMk id="6" creationId="{95D33FC5-E3FA-4F59-8456-46CABAF71018}"/>
          </ac:spMkLst>
        </pc:spChg>
        <pc:picChg chg="add mod">
          <ac:chgData name="Betsy Eubanks" userId="f7e69591-463d-47b1-a809-8d54cfa70480" providerId="ADAL" clId="{9FD8F4DA-7A20-4236-851A-AB3C1AE06A71}" dt="2020-05-21T23:40:39.020" v="3609" actId="1076"/>
          <ac:picMkLst>
            <pc:docMk/>
            <pc:sldMk cId="1174822539" sldId="274"/>
            <ac:picMk id="1026" creationId="{ADE9C526-C643-4013-836F-0A5EBE4C00D4}"/>
          </ac:picMkLst>
        </pc:picChg>
        <pc:picChg chg="add mod">
          <ac:chgData name="Betsy Eubanks" userId="f7e69591-463d-47b1-a809-8d54cfa70480" providerId="ADAL" clId="{9FD8F4DA-7A20-4236-851A-AB3C1AE06A71}" dt="2020-05-21T23:40:36.267" v="3607" actId="1076"/>
          <ac:picMkLst>
            <pc:docMk/>
            <pc:sldMk cId="1174822539" sldId="274"/>
            <ac:picMk id="1028" creationId="{CC73F8D1-58AC-4CF3-AEF4-131412A00D50}"/>
          </ac:picMkLst>
        </pc:picChg>
      </pc:sldChg>
      <pc:sldChg chg="addSp modSp add mod modNotesTx">
        <pc:chgData name="Betsy Eubanks" userId="f7e69591-463d-47b1-a809-8d54cfa70480" providerId="ADAL" clId="{9FD8F4DA-7A20-4236-851A-AB3C1AE06A71}" dt="2020-05-22T00:12:25.402" v="4930" actId="167"/>
        <pc:sldMkLst>
          <pc:docMk/>
          <pc:sldMk cId="1768693151" sldId="275"/>
        </pc:sldMkLst>
        <pc:spChg chg="add mod ord">
          <ac:chgData name="Betsy Eubanks" userId="f7e69591-463d-47b1-a809-8d54cfa70480" providerId="ADAL" clId="{9FD8F4DA-7A20-4236-851A-AB3C1AE06A71}" dt="2020-05-22T00:12:13.994" v="4929" actId="167"/>
          <ac:spMkLst>
            <pc:docMk/>
            <pc:sldMk cId="1768693151" sldId="275"/>
            <ac:spMk id="6" creationId="{E5214BD0-0589-44E7-9136-B1817FBF9714}"/>
          </ac:spMkLst>
        </pc:spChg>
        <pc:picChg chg="mod">
          <ac:chgData name="Betsy Eubanks" userId="f7e69591-463d-47b1-a809-8d54cfa70480" providerId="ADAL" clId="{9FD8F4DA-7A20-4236-851A-AB3C1AE06A71}" dt="2020-05-22T00:12:25.402" v="4930" actId="167"/>
          <ac:picMkLst>
            <pc:docMk/>
            <pc:sldMk cId="1768693151" sldId="275"/>
            <ac:picMk id="7170" creationId="{7BE8F8F5-6101-4173-9B2D-0E31DCDCB489}"/>
          </ac:picMkLst>
        </pc:picChg>
      </pc:sldChg>
      <pc:sldChg chg="addSp delSp modSp new mod setBg setClrOvrMap modNotesTx">
        <pc:chgData name="Betsy Eubanks" userId="f7e69591-463d-47b1-a809-8d54cfa70480" providerId="ADAL" clId="{9FD8F4DA-7A20-4236-851A-AB3C1AE06A71}" dt="2020-05-21T23:44:16.123" v="3814" actId="20577"/>
        <pc:sldMkLst>
          <pc:docMk/>
          <pc:sldMk cId="2718273089" sldId="276"/>
        </pc:sldMkLst>
        <pc:spChg chg="del">
          <ac:chgData name="Betsy Eubanks" userId="f7e69591-463d-47b1-a809-8d54cfa70480" providerId="ADAL" clId="{9FD8F4DA-7A20-4236-851A-AB3C1AE06A71}" dt="2020-05-21T23:42:26.695" v="3703"/>
          <ac:spMkLst>
            <pc:docMk/>
            <pc:sldMk cId="2718273089" sldId="276"/>
            <ac:spMk id="2" creationId="{219B1347-34A2-478E-9BC4-22F9039E6BF2}"/>
          </ac:spMkLst>
        </pc:spChg>
        <pc:spChg chg="del">
          <ac:chgData name="Betsy Eubanks" userId="f7e69591-463d-47b1-a809-8d54cfa70480" providerId="ADAL" clId="{9FD8F4DA-7A20-4236-851A-AB3C1AE06A71}" dt="2020-05-21T23:42:26.695" v="3703"/>
          <ac:spMkLst>
            <pc:docMk/>
            <pc:sldMk cId="2718273089" sldId="276"/>
            <ac:spMk id="3" creationId="{E700A9F1-EA91-4462-8B70-75F2A5928ED3}"/>
          </ac:spMkLst>
        </pc:spChg>
        <pc:spChg chg="add mod ord">
          <ac:chgData name="Betsy Eubanks" userId="f7e69591-463d-47b1-a809-8d54cfa70480" providerId="ADAL" clId="{9FD8F4DA-7A20-4236-851A-AB3C1AE06A71}" dt="2020-05-21T23:43:25.645" v="3725" actId="26606"/>
          <ac:spMkLst>
            <pc:docMk/>
            <pc:sldMk cId="2718273089" sldId="276"/>
            <ac:spMk id="4" creationId="{4D6DF0E6-CB32-4C41-BFCA-D0DB787F6119}"/>
          </ac:spMkLst>
        </pc:spChg>
        <pc:spChg chg="add">
          <ac:chgData name="Betsy Eubanks" userId="f7e69591-463d-47b1-a809-8d54cfa70480" providerId="ADAL" clId="{9FD8F4DA-7A20-4236-851A-AB3C1AE06A71}" dt="2020-05-21T23:43:25.645" v="3725" actId="26606"/>
          <ac:spMkLst>
            <pc:docMk/>
            <pc:sldMk cId="2718273089" sldId="276"/>
            <ac:spMk id="71" creationId="{71B2258F-86CA-4D4D-8270-BC05FCDEBFB3}"/>
          </ac:spMkLst>
        </pc:spChg>
        <pc:picChg chg="add mod">
          <ac:chgData name="Betsy Eubanks" userId="f7e69591-463d-47b1-a809-8d54cfa70480" providerId="ADAL" clId="{9FD8F4DA-7A20-4236-851A-AB3C1AE06A71}" dt="2020-05-21T23:43:25.645" v="3725" actId="26606"/>
          <ac:picMkLst>
            <pc:docMk/>
            <pc:sldMk cId="2718273089" sldId="276"/>
            <ac:picMk id="1026" creationId="{C3A5C864-A84E-43EE-B2DA-38793998195F}"/>
          </ac:picMkLst>
        </pc:picChg>
      </pc:sldChg>
      <pc:sldChg chg="addSp delSp modSp new mod setBg setClrOvrMap modNotesTx">
        <pc:chgData name="Betsy Eubanks" userId="f7e69591-463d-47b1-a809-8d54cfa70480" providerId="ADAL" clId="{9FD8F4DA-7A20-4236-851A-AB3C1AE06A71}" dt="2020-05-22T20:58:20.048" v="8186" actId="20577"/>
        <pc:sldMkLst>
          <pc:docMk/>
          <pc:sldMk cId="3137772440" sldId="277"/>
        </pc:sldMkLst>
        <pc:spChg chg="mod">
          <ac:chgData name="Betsy Eubanks" userId="f7e69591-463d-47b1-a809-8d54cfa70480" providerId="ADAL" clId="{9FD8F4DA-7A20-4236-851A-AB3C1AE06A71}" dt="2020-05-22T20:57:16.263" v="8110" actId="20577"/>
          <ac:spMkLst>
            <pc:docMk/>
            <pc:sldMk cId="3137772440" sldId="277"/>
            <ac:spMk id="2" creationId="{8C780F5B-BC8B-49A6-9843-703E9423049B}"/>
          </ac:spMkLst>
        </pc:spChg>
        <pc:spChg chg="mod">
          <ac:chgData name="Betsy Eubanks" userId="f7e69591-463d-47b1-a809-8d54cfa70480" providerId="ADAL" clId="{9FD8F4DA-7A20-4236-851A-AB3C1AE06A71}" dt="2020-05-22T20:58:20.048" v="8186" actId="20577"/>
          <ac:spMkLst>
            <pc:docMk/>
            <pc:sldMk cId="3137772440" sldId="277"/>
            <ac:spMk id="3" creationId="{DC83C077-6C0B-4879-A87B-31F43DBA705D}"/>
          </ac:spMkLst>
        </pc:spChg>
        <pc:spChg chg="add del mod">
          <ac:chgData name="Betsy Eubanks" userId="f7e69591-463d-47b1-a809-8d54cfa70480" providerId="ADAL" clId="{9FD8F4DA-7A20-4236-851A-AB3C1AE06A71}" dt="2020-05-21T23:44:33.249" v="3817" actId="478"/>
          <ac:spMkLst>
            <pc:docMk/>
            <pc:sldMk cId="3137772440" sldId="277"/>
            <ac:spMk id="4" creationId="{69693D69-9AA8-4C13-88EA-F1E13AAE7AA0}"/>
          </ac:spMkLst>
        </pc:spChg>
        <pc:spChg chg="add">
          <ac:chgData name="Betsy Eubanks" userId="f7e69591-463d-47b1-a809-8d54cfa70480" providerId="ADAL" clId="{9FD8F4DA-7A20-4236-851A-AB3C1AE06A71}" dt="2020-05-21T23:46:14.753" v="3874" actId="26606"/>
          <ac:spMkLst>
            <pc:docMk/>
            <pc:sldMk cId="3137772440" sldId="277"/>
            <ac:spMk id="71" creationId="{9228552E-C8B1-4A80-8448-0787CE0FC704}"/>
          </ac:spMkLst>
        </pc:spChg>
        <pc:picChg chg="add mod ord">
          <ac:chgData name="Betsy Eubanks" userId="f7e69591-463d-47b1-a809-8d54cfa70480" providerId="ADAL" clId="{9FD8F4DA-7A20-4236-851A-AB3C1AE06A71}" dt="2020-05-21T23:46:14.753" v="3874" actId="26606"/>
          <ac:picMkLst>
            <pc:docMk/>
            <pc:sldMk cId="3137772440" sldId="277"/>
            <ac:picMk id="2050" creationId="{B6105A95-E51C-4B7E-BF89-6F07D3B95F78}"/>
          </ac:picMkLst>
        </pc:picChg>
      </pc:sldChg>
      <pc:sldChg chg="modSp add mod ord modNotesTx">
        <pc:chgData name="Betsy Eubanks" userId="f7e69591-463d-47b1-a809-8d54cfa70480" providerId="ADAL" clId="{9FD8F4DA-7A20-4236-851A-AB3C1AE06A71}" dt="2020-05-21T23:50:11.353" v="4335" actId="20577"/>
        <pc:sldMkLst>
          <pc:docMk/>
          <pc:sldMk cId="712342422" sldId="278"/>
        </pc:sldMkLst>
        <pc:spChg chg="mod">
          <ac:chgData name="Betsy Eubanks" userId="f7e69591-463d-47b1-a809-8d54cfa70480" providerId="ADAL" clId="{9FD8F4DA-7A20-4236-851A-AB3C1AE06A71}" dt="2020-05-21T23:49:56.099" v="4277" actId="20577"/>
          <ac:spMkLst>
            <pc:docMk/>
            <pc:sldMk cId="712342422" sldId="278"/>
            <ac:spMk id="3" creationId="{DC83C077-6C0B-4879-A87B-31F43DBA705D}"/>
          </ac:spMkLst>
        </pc:spChg>
      </pc:sldChg>
      <pc:sldChg chg="addSp modSp add mod ord modAnim">
        <pc:chgData name="Betsy Eubanks" userId="f7e69591-463d-47b1-a809-8d54cfa70480" providerId="ADAL" clId="{9FD8F4DA-7A20-4236-851A-AB3C1AE06A71}" dt="2020-05-21T23:53:55.106" v="4353"/>
        <pc:sldMkLst>
          <pc:docMk/>
          <pc:sldMk cId="922652313" sldId="279"/>
        </pc:sldMkLst>
        <pc:spChg chg="add mod">
          <ac:chgData name="Betsy Eubanks" userId="f7e69591-463d-47b1-a809-8d54cfa70480" providerId="ADAL" clId="{9FD8F4DA-7A20-4236-851A-AB3C1AE06A71}" dt="2020-05-21T23:51:38.045" v="4340" actId="207"/>
          <ac:spMkLst>
            <pc:docMk/>
            <pc:sldMk cId="922652313" sldId="279"/>
            <ac:spMk id="2" creationId="{AED0D0AE-6EDE-48D9-AB5C-F71289E6EFAF}"/>
          </ac:spMkLst>
        </pc:spChg>
        <pc:spChg chg="add mod">
          <ac:chgData name="Betsy Eubanks" userId="f7e69591-463d-47b1-a809-8d54cfa70480" providerId="ADAL" clId="{9FD8F4DA-7A20-4236-851A-AB3C1AE06A71}" dt="2020-05-21T23:52:06.343" v="4342" actId="1076"/>
          <ac:spMkLst>
            <pc:docMk/>
            <pc:sldMk cId="922652313" sldId="279"/>
            <ac:spMk id="4" creationId="{5651D7E1-B36C-4894-B2D7-16B55C7A1318}"/>
          </ac:spMkLst>
        </pc:spChg>
        <pc:spChg chg="add mod">
          <ac:chgData name="Betsy Eubanks" userId="f7e69591-463d-47b1-a809-8d54cfa70480" providerId="ADAL" clId="{9FD8F4DA-7A20-4236-851A-AB3C1AE06A71}" dt="2020-05-21T23:52:09.167" v="4344" actId="1076"/>
          <ac:spMkLst>
            <pc:docMk/>
            <pc:sldMk cId="922652313" sldId="279"/>
            <ac:spMk id="5" creationId="{8F2A0DE6-B365-48C2-B703-48C2F2E34554}"/>
          </ac:spMkLst>
        </pc:spChg>
        <pc:spChg chg="add mod">
          <ac:chgData name="Betsy Eubanks" userId="f7e69591-463d-47b1-a809-8d54cfa70480" providerId="ADAL" clId="{9FD8F4DA-7A20-4236-851A-AB3C1AE06A71}" dt="2020-05-21T23:52:13.596" v="4346" actId="1076"/>
          <ac:spMkLst>
            <pc:docMk/>
            <pc:sldMk cId="922652313" sldId="279"/>
            <ac:spMk id="6" creationId="{9B052634-1EC0-4DFF-AC16-F2DD9A5CB959}"/>
          </ac:spMkLst>
        </pc:spChg>
        <pc:spChg chg="add mod">
          <ac:chgData name="Betsy Eubanks" userId="f7e69591-463d-47b1-a809-8d54cfa70480" providerId="ADAL" clId="{9FD8F4DA-7A20-4236-851A-AB3C1AE06A71}" dt="2020-05-21T23:52:20.788" v="4348" actId="1076"/>
          <ac:spMkLst>
            <pc:docMk/>
            <pc:sldMk cId="922652313" sldId="279"/>
            <ac:spMk id="7" creationId="{18A6250C-94C3-41B5-97C3-9AC11A9809AC}"/>
          </ac:spMkLst>
        </pc:spChg>
      </pc:sldChg>
      <pc:sldChg chg="addSp modSp add mod modAnim modNotesTx">
        <pc:chgData name="Betsy Eubanks" userId="f7e69591-463d-47b1-a809-8d54cfa70480" providerId="ADAL" clId="{9FD8F4DA-7A20-4236-851A-AB3C1AE06A71}" dt="2020-05-21T23:58:39.871" v="4432"/>
        <pc:sldMkLst>
          <pc:docMk/>
          <pc:sldMk cId="2035532587" sldId="280"/>
        </pc:sldMkLst>
        <pc:spChg chg="mod">
          <ac:chgData name="Betsy Eubanks" userId="f7e69591-463d-47b1-a809-8d54cfa70480" providerId="ADAL" clId="{9FD8F4DA-7A20-4236-851A-AB3C1AE06A71}" dt="2020-05-21T23:55:21.260" v="4402" actId="1076"/>
          <ac:spMkLst>
            <pc:docMk/>
            <pc:sldMk cId="2035532587" sldId="280"/>
            <ac:spMk id="2" creationId="{AED0D0AE-6EDE-48D9-AB5C-F71289E6EFAF}"/>
          </ac:spMkLst>
        </pc:spChg>
        <pc:spChg chg="mod">
          <ac:chgData name="Betsy Eubanks" userId="f7e69591-463d-47b1-a809-8d54cfa70480" providerId="ADAL" clId="{9FD8F4DA-7A20-4236-851A-AB3C1AE06A71}" dt="2020-05-21T23:55:32.044" v="4414" actId="1076"/>
          <ac:spMkLst>
            <pc:docMk/>
            <pc:sldMk cId="2035532587" sldId="280"/>
            <ac:spMk id="4" creationId="{5651D7E1-B36C-4894-B2D7-16B55C7A1318}"/>
          </ac:spMkLst>
        </pc:spChg>
        <pc:spChg chg="mod">
          <ac:chgData name="Betsy Eubanks" userId="f7e69591-463d-47b1-a809-8d54cfa70480" providerId="ADAL" clId="{9FD8F4DA-7A20-4236-851A-AB3C1AE06A71}" dt="2020-05-21T23:55:36.882" v="4415" actId="1076"/>
          <ac:spMkLst>
            <pc:docMk/>
            <pc:sldMk cId="2035532587" sldId="280"/>
            <ac:spMk id="5" creationId="{8F2A0DE6-B365-48C2-B703-48C2F2E34554}"/>
          </ac:spMkLst>
        </pc:spChg>
        <pc:spChg chg="mod">
          <ac:chgData name="Betsy Eubanks" userId="f7e69591-463d-47b1-a809-8d54cfa70480" providerId="ADAL" clId="{9FD8F4DA-7A20-4236-851A-AB3C1AE06A71}" dt="2020-05-21T23:55:15.926" v="4401" actId="1076"/>
          <ac:spMkLst>
            <pc:docMk/>
            <pc:sldMk cId="2035532587" sldId="280"/>
            <ac:spMk id="6" creationId="{9B052634-1EC0-4DFF-AC16-F2DD9A5CB959}"/>
          </ac:spMkLst>
        </pc:spChg>
        <pc:spChg chg="mod">
          <ac:chgData name="Betsy Eubanks" userId="f7e69591-463d-47b1-a809-8d54cfa70480" providerId="ADAL" clId="{9FD8F4DA-7A20-4236-851A-AB3C1AE06A71}" dt="2020-05-21T23:55:13.480" v="4400" actId="1076"/>
          <ac:spMkLst>
            <pc:docMk/>
            <pc:sldMk cId="2035532587" sldId="280"/>
            <ac:spMk id="7" creationId="{18A6250C-94C3-41B5-97C3-9AC11A9809AC}"/>
          </ac:spMkLst>
        </pc:spChg>
        <pc:spChg chg="add mod">
          <ac:chgData name="Betsy Eubanks" userId="f7e69591-463d-47b1-a809-8d54cfa70480" providerId="ADAL" clId="{9FD8F4DA-7A20-4236-851A-AB3C1AE06A71}" dt="2020-05-21T23:55:54.635" v="4418" actId="1076"/>
          <ac:spMkLst>
            <pc:docMk/>
            <pc:sldMk cId="2035532587" sldId="280"/>
            <ac:spMk id="8" creationId="{DB13EEE0-BADC-4754-BA61-D259E7B85DF9}"/>
          </ac:spMkLst>
        </pc:spChg>
        <pc:spChg chg="add mod">
          <ac:chgData name="Betsy Eubanks" userId="f7e69591-463d-47b1-a809-8d54cfa70480" providerId="ADAL" clId="{9FD8F4DA-7A20-4236-851A-AB3C1AE06A71}" dt="2020-05-21T23:56:13.757" v="4420" actId="1076"/>
          <ac:spMkLst>
            <pc:docMk/>
            <pc:sldMk cId="2035532587" sldId="280"/>
            <ac:spMk id="9" creationId="{1C3BA01B-B8A2-44C9-B3AE-28E2EBD36CAD}"/>
          </ac:spMkLst>
        </pc:spChg>
        <pc:spChg chg="add mod">
          <ac:chgData name="Betsy Eubanks" userId="f7e69591-463d-47b1-a809-8d54cfa70480" providerId="ADAL" clId="{9FD8F4DA-7A20-4236-851A-AB3C1AE06A71}" dt="2020-05-21T23:56:30.458" v="4422" actId="1076"/>
          <ac:spMkLst>
            <pc:docMk/>
            <pc:sldMk cId="2035532587" sldId="280"/>
            <ac:spMk id="10" creationId="{63651A94-29AA-43F3-BB38-5B829755E4C5}"/>
          </ac:spMkLst>
        </pc:spChg>
        <pc:spChg chg="add mod">
          <ac:chgData name="Betsy Eubanks" userId="f7e69591-463d-47b1-a809-8d54cfa70480" providerId="ADAL" clId="{9FD8F4DA-7A20-4236-851A-AB3C1AE06A71}" dt="2020-05-21T23:57:02.914" v="4424" actId="1076"/>
          <ac:spMkLst>
            <pc:docMk/>
            <pc:sldMk cId="2035532587" sldId="280"/>
            <ac:spMk id="11" creationId="{0D5B3F31-41E7-4AA6-B41A-FFB68D3C1D43}"/>
          </ac:spMkLst>
        </pc:spChg>
        <pc:spChg chg="add mod">
          <ac:chgData name="Betsy Eubanks" userId="f7e69591-463d-47b1-a809-8d54cfa70480" providerId="ADAL" clId="{9FD8F4DA-7A20-4236-851A-AB3C1AE06A71}" dt="2020-05-21T23:57:20.053" v="4426" actId="1076"/>
          <ac:spMkLst>
            <pc:docMk/>
            <pc:sldMk cId="2035532587" sldId="280"/>
            <ac:spMk id="12" creationId="{F68E5485-AF31-4F83-A7E6-81C02B13183B}"/>
          </ac:spMkLst>
        </pc:spChg>
        <pc:picChg chg="mod">
          <ac:chgData name="Betsy Eubanks" userId="f7e69591-463d-47b1-a809-8d54cfa70480" providerId="ADAL" clId="{9FD8F4DA-7A20-4236-851A-AB3C1AE06A71}" dt="2020-05-21T23:55:50.726" v="4417" actId="1076"/>
          <ac:picMkLst>
            <pc:docMk/>
            <pc:sldMk cId="2035532587" sldId="280"/>
            <ac:picMk id="2050" creationId="{C721EAA9-469D-41C1-9B0C-D85250487D10}"/>
          </ac:picMkLst>
        </pc:picChg>
      </pc:sldChg>
      <pc:sldChg chg="modSp add mod ord">
        <pc:chgData name="Betsy Eubanks" userId="f7e69591-463d-47b1-a809-8d54cfa70480" providerId="ADAL" clId="{9FD8F4DA-7A20-4236-851A-AB3C1AE06A71}" dt="2020-05-22T00:10:11.248" v="4918" actId="20577"/>
        <pc:sldMkLst>
          <pc:docMk/>
          <pc:sldMk cId="1438276453" sldId="281"/>
        </pc:sldMkLst>
        <pc:spChg chg="mod">
          <ac:chgData name="Betsy Eubanks" userId="f7e69591-463d-47b1-a809-8d54cfa70480" providerId="ADAL" clId="{9FD8F4DA-7A20-4236-851A-AB3C1AE06A71}" dt="2020-05-22T00:10:11.248" v="4918" actId="20577"/>
          <ac:spMkLst>
            <pc:docMk/>
            <pc:sldMk cId="1438276453" sldId="281"/>
            <ac:spMk id="3" creationId="{DC83C077-6C0B-4879-A87B-31F43DBA705D}"/>
          </ac:spMkLst>
        </pc:spChg>
      </pc:sldChg>
      <pc:sldChg chg="add ord">
        <pc:chgData name="Betsy Eubanks" userId="f7e69591-463d-47b1-a809-8d54cfa70480" providerId="ADAL" clId="{9FD8F4DA-7A20-4236-851A-AB3C1AE06A71}" dt="2020-05-22T00:12:47.175" v="4936"/>
        <pc:sldMkLst>
          <pc:docMk/>
          <pc:sldMk cId="1796110988" sldId="282"/>
        </pc:sldMkLst>
      </pc:sldChg>
      <pc:sldChg chg="addSp delSp modSp add mod modAnim modNotesTx">
        <pc:chgData name="Betsy Eubanks" userId="f7e69591-463d-47b1-a809-8d54cfa70480" providerId="ADAL" clId="{9FD8F4DA-7A20-4236-851A-AB3C1AE06A71}" dt="2020-05-22T00:35:49.662" v="6569"/>
        <pc:sldMkLst>
          <pc:docMk/>
          <pc:sldMk cId="1606958858" sldId="283"/>
        </pc:sldMkLst>
        <pc:spChg chg="mod">
          <ac:chgData name="Betsy Eubanks" userId="f7e69591-463d-47b1-a809-8d54cfa70480" providerId="ADAL" clId="{9FD8F4DA-7A20-4236-851A-AB3C1AE06A71}" dt="2020-05-22T00:29:19.773" v="6488" actId="20577"/>
          <ac:spMkLst>
            <pc:docMk/>
            <pc:sldMk cId="1606958858" sldId="283"/>
            <ac:spMk id="2" creationId="{2D2D00E4-14B5-4D7A-9657-E1EA5D3789B7}"/>
          </ac:spMkLst>
        </pc:spChg>
        <pc:spChg chg="del mod">
          <ac:chgData name="Betsy Eubanks" userId="f7e69591-463d-47b1-a809-8d54cfa70480" providerId="ADAL" clId="{9FD8F4DA-7A20-4236-851A-AB3C1AE06A71}" dt="2020-05-22T00:31:29.975" v="6494" actId="478"/>
          <ac:spMkLst>
            <pc:docMk/>
            <pc:sldMk cId="1606958858" sldId="283"/>
            <ac:spMk id="3" creationId="{83A01585-63AE-44D4-8B07-43E30264B8AC}"/>
          </ac:spMkLst>
        </pc:spChg>
        <pc:spChg chg="add mod">
          <ac:chgData name="Betsy Eubanks" userId="f7e69591-463d-47b1-a809-8d54cfa70480" providerId="ADAL" clId="{9FD8F4DA-7A20-4236-851A-AB3C1AE06A71}" dt="2020-05-22T00:31:53.322" v="6510" actId="1076"/>
          <ac:spMkLst>
            <pc:docMk/>
            <pc:sldMk cId="1606958858" sldId="283"/>
            <ac:spMk id="4" creationId="{1403B910-2BCE-4F03-96CC-CD8D8A62FFCA}"/>
          </ac:spMkLst>
        </pc:spChg>
        <pc:spChg chg="add mod">
          <ac:chgData name="Betsy Eubanks" userId="f7e69591-463d-47b1-a809-8d54cfa70480" providerId="ADAL" clId="{9FD8F4DA-7A20-4236-851A-AB3C1AE06A71}" dt="2020-05-22T00:32:01.679" v="6520" actId="1076"/>
          <ac:spMkLst>
            <pc:docMk/>
            <pc:sldMk cId="1606958858" sldId="283"/>
            <ac:spMk id="13" creationId="{638D0046-E838-4D05-9854-2E73CA7C8C99}"/>
          </ac:spMkLst>
        </pc:spChg>
        <pc:spChg chg="add mod">
          <ac:chgData name="Betsy Eubanks" userId="f7e69591-463d-47b1-a809-8d54cfa70480" providerId="ADAL" clId="{9FD8F4DA-7A20-4236-851A-AB3C1AE06A71}" dt="2020-05-22T00:32:44.641" v="6558" actId="1037"/>
          <ac:spMkLst>
            <pc:docMk/>
            <pc:sldMk cId="1606958858" sldId="283"/>
            <ac:spMk id="14" creationId="{B6D0E5D0-3D81-42AA-A9A6-899F0074DC78}"/>
          </ac:spMkLst>
        </pc:spChg>
        <pc:spChg chg="add mod">
          <ac:chgData name="Betsy Eubanks" userId="f7e69591-463d-47b1-a809-8d54cfa70480" providerId="ADAL" clId="{9FD8F4DA-7A20-4236-851A-AB3C1AE06A71}" dt="2020-05-22T00:32:35.899" v="6555" actId="1076"/>
          <ac:spMkLst>
            <pc:docMk/>
            <pc:sldMk cId="1606958858" sldId="283"/>
            <ac:spMk id="15" creationId="{4BF88527-B69A-4B1A-A8B6-C7A81A3068A1}"/>
          </ac:spMkLst>
        </pc:spChg>
        <pc:spChg chg="add mod">
          <ac:chgData name="Betsy Eubanks" userId="f7e69591-463d-47b1-a809-8d54cfa70480" providerId="ADAL" clId="{9FD8F4DA-7A20-4236-851A-AB3C1AE06A71}" dt="2020-05-22T00:33:14.232" v="6562" actId="20577"/>
          <ac:spMkLst>
            <pc:docMk/>
            <pc:sldMk cId="1606958858" sldId="283"/>
            <ac:spMk id="16" creationId="{CEDCE032-2B16-4D04-B9FD-219CDCB7B6C4}"/>
          </ac:spMkLst>
        </pc:spChg>
        <pc:spChg chg="add mod">
          <ac:chgData name="Betsy Eubanks" userId="f7e69591-463d-47b1-a809-8d54cfa70480" providerId="ADAL" clId="{9FD8F4DA-7A20-4236-851A-AB3C1AE06A71}" dt="2020-05-22T00:32:21.663" v="6540" actId="1076"/>
          <ac:spMkLst>
            <pc:docMk/>
            <pc:sldMk cId="1606958858" sldId="283"/>
            <ac:spMk id="17" creationId="{1361613C-2891-4F4C-BD0B-C5DDFE4F6C62}"/>
          </ac:spMkLst>
        </pc:spChg>
      </pc:sldChg>
      <pc:sldChg chg="new del">
        <pc:chgData name="Betsy Eubanks" userId="f7e69591-463d-47b1-a809-8d54cfa70480" providerId="ADAL" clId="{9FD8F4DA-7A20-4236-851A-AB3C1AE06A71}" dt="2020-05-22T00:39:15.266" v="6820" actId="47"/>
        <pc:sldMkLst>
          <pc:docMk/>
          <pc:sldMk cId="753247131" sldId="284"/>
        </pc:sldMkLst>
      </pc:sldChg>
      <pc:sldChg chg="addSp delSp modSp add mod ord modNotesTx">
        <pc:chgData name="Betsy Eubanks" userId="f7e69591-463d-47b1-a809-8d54cfa70480" providerId="ADAL" clId="{9FD8F4DA-7A20-4236-851A-AB3C1AE06A71}" dt="2020-05-22T00:41:41.392" v="7145" actId="20577"/>
        <pc:sldMkLst>
          <pc:docMk/>
          <pc:sldMk cId="2261021295" sldId="285"/>
        </pc:sldMkLst>
        <pc:spChg chg="mod">
          <ac:chgData name="Betsy Eubanks" userId="f7e69591-463d-47b1-a809-8d54cfa70480" providerId="ADAL" clId="{9FD8F4DA-7A20-4236-851A-AB3C1AE06A71}" dt="2020-05-22T00:39:39.158" v="6867" actId="20577"/>
          <ac:spMkLst>
            <pc:docMk/>
            <pc:sldMk cId="2261021295" sldId="285"/>
            <ac:spMk id="3" creationId="{7DFB0A74-949A-4E05-9EAA-5D83A79E125A}"/>
          </ac:spMkLst>
        </pc:spChg>
        <pc:spChg chg="add mod ord">
          <ac:chgData name="Betsy Eubanks" userId="f7e69591-463d-47b1-a809-8d54cfa70480" providerId="ADAL" clId="{9FD8F4DA-7A20-4236-851A-AB3C1AE06A71}" dt="2020-05-22T00:38:57.422" v="6815" actId="26606"/>
          <ac:spMkLst>
            <pc:docMk/>
            <pc:sldMk cId="2261021295" sldId="285"/>
            <ac:spMk id="4" creationId="{1BA5631B-1B2F-4D40-BB52-834B1E6EEC1D}"/>
          </ac:spMkLst>
        </pc:spChg>
        <pc:spChg chg="del">
          <ac:chgData name="Betsy Eubanks" userId="f7e69591-463d-47b1-a809-8d54cfa70480" providerId="ADAL" clId="{9FD8F4DA-7A20-4236-851A-AB3C1AE06A71}" dt="2020-05-22T00:38:57.422" v="6815" actId="26606"/>
          <ac:spMkLst>
            <pc:docMk/>
            <pc:sldMk cId="2261021295" sldId="285"/>
            <ac:spMk id="71" creationId="{823AC064-BC96-4F32-8AE1-B2FD38754823}"/>
          </ac:spMkLst>
        </pc:spChg>
        <pc:spChg chg="add">
          <ac:chgData name="Betsy Eubanks" userId="f7e69591-463d-47b1-a809-8d54cfa70480" providerId="ADAL" clId="{9FD8F4DA-7A20-4236-851A-AB3C1AE06A71}" dt="2020-05-22T00:38:57.422" v="6815" actId="26606"/>
          <ac:spMkLst>
            <pc:docMk/>
            <pc:sldMk cId="2261021295" sldId="285"/>
            <ac:spMk id="135" creationId="{823AC064-BC96-4F32-8AE1-B2FD38754823}"/>
          </ac:spMkLst>
        </pc:spChg>
        <pc:picChg chg="del">
          <ac:chgData name="Betsy Eubanks" userId="f7e69591-463d-47b1-a809-8d54cfa70480" providerId="ADAL" clId="{9FD8F4DA-7A20-4236-851A-AB3C1AE06A71}" dt="2020-05-22T00:37:38.759" v="6786" actId="478"/>
          <ac:picMkLst>
            <pc:docMk/>
            <pc:sldMk cId="2261021295" sldId="285"/>
            <ac:picMk id="5" creationId="{659C00DC-BEE7-4942-8589-138B961FF3AA}"/>
          </ac:picMkLst>
        </pc:picChg>
        <pc:picChg chg="add mod">
          <ac:chgData name="Betsy Eubanks" userId="f7e69591-463d-47b1-a809-8d54cfa70480" providerId="ADAL" clId="{9FD8F4DA-7A20-4236-851A-AB3C1AE06A71}" dt="2020-05-22T00:39:01.719" v="6816" actId="1076"/>
          <ac:picMkLst>
            <pc:docMk/>
            <pc:sldMk cId="2261021295" sldId="285"/>
            <ac:picMk id="6" creationId="{49FDAD1C-574E-41FD-BC1B-0292EBFA0D00}"/>
          </ac:picMkLst>
        </pc:picChg>
        <pc:picChg chg="mod">
          <ac:chgData name="Betsy Eubanks" userId="f7e69591-463d-47b1-a809-8d54cfa70480" providerId="ADAL" clId="{9FD8F4DA-7A20-4236-851A-AB3C1AE06A71}" dt="2020-05-22T00:39:08.134" v="6819" actId="1076"/>
          <ac:picMkLst>
            <pc:docMk/>
            <pc:sldMk cId="2261021295" sldId="285"/>
            <ac:picMk id="1026" creationId="{2C445496-F6EF-42A5-AC9C-D8AFB5D23263}"/>
          </ac:picMkLst>
        </pc:picChg>
        <pc:cxnChg chg="del">
          <ac:chgData name="Betsy Eubanks" userId="f7e69591-463d-47b1-a809-8d54cfa70480" providerId="ADAL" clId="{9FD8F4DA-7A20-4236-851A-AB3C1AE06A71}" dt="2020-05-22T00:38:57.422" v="6815" actId="26606"/>
          <ac:cxnSpMkLst>
            <pc:docMk/>
            <pc:sldMk cId="2261021295" sldId="285"/>
            <ac:cxnSpMk id="73" creationId="{7E7C77BC-7138-40B1-A15B-20F57A494629}"/>
          </ac:cxnSpMkLst>
        </pc:cxnChg>
        <pc:cxnChg chg="del">
          <ac:chgData name="Betsy Eubanks" userId="f7e69591-463d-47b1-a809-8d54cfa70480" providerId="ADAL" clId="{9FD8F4DA-7A20-4236-851A-AB3C1AE06A71}" dt="2020-05-22T00:38:57.422" v="6815" actId="26606"/>
          <ac:cxnSpMkLst>
            <pc:docMk/>
            <pc:sldMk cId="2261021295" sldId="285"/>
            <ac:cxnSpMk id="75" creationId="{DB146403-F3D6-484B-B2ED-97F9565D0370}"/>
          </ac:cxnSpMkLst>
        </pc:cxnChg>
        <pc:cxnChg chg="add">
          <ac:chgData name="Betsy Eubanks" userId="f7e69591-463d-47b1-a809-8d54cfa70480" providerId="ADAL" clId="{9FD8F4DA-7A20-4236-851A-AB3C1AE06A71}" dt="2020-05-22T00:38:57.422" v="6815" actId="26606"/>
          <ac:cxnSpMkLst>
            <pc:docMk/>
            <pc:sldMk cId="2261021295" sldId="285"/>
            <ac:cxnSpMk id="137" creationId="{7E7C77BC-7138-40B1-A15B-20F57A494629}"/>
          </ac:cxnSpMkLst>
        </pc:cxnChg>
        <pc:cxnChg chg="add">
          <ac:chgData name="Betsy Eubanks" userId="f7e69591-463d-47b1-a809-8d54cfa70480" providerId="ADAL" clId="{9FD8F4DA-7A20-4236-851A-AB3C1AE06A71}" dt="2020-05-22T00:38:57.422" v="6815" actId="26606"/>
          <ac:cxnSpMkLst>
            <pc:docMk/>
            <pc:sldMk cId="2261021295" sldId="285"/>
            <ac:cxnSpMk id="139" creationId="{DB146403-F3D6-484B-B2ED-97F9565D0370}"/>
          </ac:cxnSpMkLst>
        </pc:cxnChg>
      </pc:sldChg>
      <pc:sldChg chg="addSp delSp modSp add mod ord">
        <pc:chgData name="Betsy Eubanks" userId="f7e69591-463d-47b1-a809-8d54cfa70480" providerId="ADAL" clId="{9FD8F4DA-7A20-4236-851A-AB3C1AE06A71}" dt="2020-05-22T00:44:53.399" v="7392" actId="1076"/>
        <pc:sldMkLst>
          <pc:docMk/>
          <pc:sldMk cId="3051243477" sldId="286"/>
        </pc:sldMkLst>
        <pc:spChg chg="mod">
          <ac:chgData name="Betsy Eubanks" userId="f7e69591-463d-47b1-a809-8d54cfa70480" providerId="ADAL" clId="{9FD8F4DA-7A20-4236-851A-AB3C1AE06A71}" dt="2020-05-22T00:44:12.314" v="7331" actId="6549"/>
          <ac:spMkLst>
            <pc:docMk/>
            <pc:sldMk cId="3051243477" sldId="286"/>
            <ac:spMk id="2" creationId="{2C4B97A8-3F21-42C8-892E-3C09709B21F0}"/>
          </ac:spMkLst>
        </pc:spChg>
        <pc:spChg chg="mod">
          <ac:chgData name="Betsy Eubanks" userId="f7e69591-463d-47b1-a809-8d54cfa70480" providerId="ADAL" clId="{9FD8F4DA-7A20-4236-851A-AB3C1AE06A71}" dt="2020-05-22T00:44:29.606" v="7370" actId="20577"/>
          <ac:spMkLst>
            <pc:docMk/>
            <pc:sldMk cId="3051243477" sldId="286"/>
            <ac:spMk id="3" creationId="{7DFB0A74-949A-4E05-9EAA-5D83A79E125A}"/>
          </ac:spMkLst>
        </pc:spChg>
        <pc:spChg chg="add mod">
          <ac:chgData name="Betsy Eubanks" userId="f7e69591-463d-47b1-a809-8d54cfa70480" providerId="ADAL" clId="{9FD8F4DA-7A20-4236-851A-AB3C1AE06A71}" dt="2020-05-22T00:44:53.399" v="7392" actId="1076"/>
          <ac:spMkLst>
            <pc:docMk/>
            <pc:sldMk cId="3051243477" sldId="286"/>
            <ac:spMk id="4" creationId="{9AC38CF0-34BF-4E36-A5BC-4DC449186104}"/>
          </ac:spMkLst>
        </pc:spChg>
        <pc:picChg chg="del">
          <ac:chgData name="Betsy Eubanks" userId="f7e69591-463d-47b1-a809-8d54cfa70480" providerId="ADAL" clId="{9FD8F4DA-7A20-4236-851A-AB3C1AE06A71}" dt="2020-05-22T00:44:03.519" v="7328" actId="478"/>
          <ac:picMkLst>
            <pc:docMk/>
            <pc:sldMk cId="3051243477" sldId="286"/>
            <ac:picMk id="5" creationId="{659C00DC-BEE7-4942-8589-138B961FF3AA}"/>
          </ac:picMkLst>
        </pc:picChg>
      </pc:sldChg>
      <pc:sldChg chg="modSp add mod ord">
        <pc:chgData name="Betsy Eubanks" userId="f7e69591-463d-47b1-a809-8d54cfa70480" providerId="ADAL" clId="{9FD8F4DA-7A20-4236-851A-AB3C1AE06A71}" dt="2020-05-22T20:59:21.069" v="8196" actId="20577"/>
        <pc:sldMkLst>
          <pc:docMk/>
          <pc:sldMk cId="2929165574" sldId="287"/>
        </pc:sldMkLst>
        <pc:spChg chg="mod">
          <ac:chgData name="Betsy Eubanks" userId="f7e69591-463d-47b1-a809-8d54cfa70480" providerId="ADAL" clId="{9FD8F4DA-7A20-4236-851A-AB3C1AE06A71}" dt="2020-05-22T20:59:21.069" v="8196" actId="20577"/>
          <ac:spMkLst>
            <pc:docMk/>
            <pc:sldMk cId="2929165574" sldId="287"/>
            <ac:spMk id="3" creationId="{DC83C077-6C0B-4879-A87B-31F43DBA705D}"/>
          </ac:spMkLst>
        </pc:spChg>
      </pc:sldChg>
      <pc:sldChg chg="modSp add mod ord">
        <pc:chgData name="Betsy Eubanks" userId="f7e69591-463d-47b1-a809-8d54cfa70480" providerId="ADAL" clId="{9FD8F4DA-7A20-4236-851A-AB3C1AE06A71}" dt="2020-05-22T22:48:20.290" v="8425" actId="207"/>
        <pc:sldMkLst>
          <pc:docMk/>
          <pc:sldMk cId="3151949095" sldId="288"/>
        </pc:sldMkLst>
        <pc:spChg chg="mod">
          <ac:chgData name="Betsy Eubanks" userId="f7e69591-463d-47b1-a809-8d54cfa70480" providerId="ADAL" clId="{9FD8F4DA-7A20-4236-851A-AB3C1AE06A71}" dt="2020-05-22T22:48:20.290" v="8425" actId="207"/>
          <ac:spMkLst>
            <pc:docMk/>
            <pc:sldMk cId="3151949095" sldId="288"/>
            <ac:spMk id="3" creationId="{7DFB0A74-949A-4E05-9EAA-5D83A79E125A}"/>
          </ac:spMkLst>
        </pc:spChg>
        <pc:spChg chg="mod">
          <ac:chgData name="Betsy Eubanks" userId="f7e69591-463d-47b1-a809-8d54cfa70480" providerId="ADAL" clId="{9FD8F4DA-7A20-4236-851A-AB3C1AE06A71}" dt="2020-05-22T22:48:01.410" v="8420" actId="404"/>
          <ac:spMkLst>
            <pc:docMk/>
            <pc:sldMk cId="3151949095" sldId="288"/>
            <ac:spMk id="4" creationId="{505E4906-8B15-4CD9-961B-F436A5166B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D0701-5AB1-4F77-8230-A295F2E75EE0}" type="datetimeFigureOut">
              <a:rPr lang="en-US" smtClean="0"/>
              <a:t>5/21/2020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D6E3E-31DC-4D1B-8F54-4333559EC878}" type="slidenum">
              <a:rPr lang="en-US" smtClean="0"/>
              <a:t>‹#›</a:t>
            </a:fld>
            <a:endParaRPr lang="en-US"/>
          </a:p>
        </p:txBody>
      </p:sp>
    </p:spTree>
    <p:extLst>
      <p:ext uri="{BB962C8B-B14F-4D97-AF65-F5344CB8AC3E}">
        <p14:creationId xmlns:p14="http://schemas.microsoft.com/office/powerpoint/2010/main" val="1295300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access to a remote service, every District has a Lifesize account. Just call your District Executive! </a:t>
            </a:r>
            <a:r>
              <a:rPr lang="en-US" dirty="0" err="1"/>
              <a:t>He/She</a:t>
            </a:r>
            <a:r>
              <a:rPr lang="en-US" dirty="0"/>
              <a:t> can give you the link and help you the first time.</a:t>
            </a:r>
          </a:p>
          <a:p>
            <a:r>
              <a:rPr lang="en-US" dirty="0"/>
              <a:t>If a parent has an account like ZOOM, get them to help you. </a:t>
            </a:r>
          </a:p>
        </p:txBody>
      </p:sp>
      <p:sp>
        <p:nvSpPr>
          <p:cNvPr id="4" name="Slide Number Placeholder 3"/>
          <p:cNvSpPr>
            <a:spLocks noGrp="1"/>
          </p:cNvSpPr>
          <p:nvPr>
            <p:ph type="sldNum" sz="quarter" idx="5"/>
          </p:nvPr>
        </p:nvSpPr>
        <p:spPr/>
        <p:txBody>
          <a:bodyPr/>
          <a:lstStyle/>
          <a:p>
            <a:fld id="{92ED6E3E-31DC-4D1B-8F54-4333559EC878}" type="slidenum">
              <a:rPr lang="en-US" smtClean="0"/>
              <a:t>1</a:t>
            </a:fld>
            <a:endParaRPr lang="en-US"/>
          </a:p>
        </p:txBody>
      </p:sp>
    </p:spTree>
    <p:extLst>
      <p:ext uri="{BB962C8B-B14F-4D97-AF65-F5344CB8AC3E}">
        <p14:creationId xmlns:p14="http://schemas.microsoft.com/office/powerpoint/2010/main" val="551602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Modify this slide depending on what you decide to have them find for the first round.</a:t>
            </a:r>
          </a:p>
          <a:p>
            <a:r>
              <a:rPr lang="en-US" dirty="0"/>
              <a:t>You can make the time shorter, or longer, depending on how it works with your Scouts.</a:t>
            </a:r>
          </a:p>
          <a:p>
            <a:r>
              <a:rPr lang="en-US" dirty="0"/>
              <a:t>If they play another round, just tell them what you want them to do or find, depending on the game.</a:t>
            </a:r>
          </a:p>
        </p:txBody>
      </p:sp>
      <p:sp>
        <p:nvSpPr>
          <p:cNvPr id="4" name="Slide Number Placeholder 3"/>
          <p:cNvSpPr>
            <a:spLocks noGrp="1"/>
          </p:cNvSpPr>
          <p:nvPr>
            <p:ph type="sldNum" sz="quarter" idx="5"/>
          </p:nvPr>
        </p:nvSpPr>
        <p:spPr/>
        <p:txBody>
          <a:bodyPr/>
          <a:lstStyle/>
          <a:p>
            <a:fld id="{92ED6E3E-31DC-4D1B-8F54-4333559EC878}" type="slidenum">
              <a:rPr lang="en-US" smtClean="0"/>
              <a:t>10</a:t>
            </a:fld>
            <a:endParaRPr lang="en-US"/>
          </a:p>
        </p:txBody>
      </p:sp>
    </p:spTree>
    <p:extLst>
      <p:ext uri="{BB962C8B-B14F-4D97-AF65-F5344CB8AC3E}">
        <p14:creationId xmlns:p14="http://schemas.microsoft.com/office/powerpoint/2010/main" val="814458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Directions – Eye-Spy Fun</a:t>
            </a:r>
          </a:p>
          <a:p>
            <a:pPr marL="228600" indent="-228600">
              <a:buAutoNum type="arabicPeriod"/>
            </a:pPr>
            <a:r>
              <a:rPr lang="en-US" dirty="0"/>
              <a:t>Challenge the Cubs to find categories of things:</a:t>
            </a:r>
          </a:p>
          <a:p>
            <a:pPr marL="685800" lvl="1" indent="-228600">
              <a:buAutoNum type="arabicPeriod"/>
            </a:pPr>
            <a:r>
              <a:rPr lang="en-US" dirty="0"/>
              <a:t>How many bugs?</a:t>
            </a:r>
          </a:p>
          <a:p>
            <a:pPr marL="685800" lvl="1" indent="-228600">
              <a:buAutoNum type="arabicPeriod"/>
            </a:pPr>
            <a:r>
              <a:rPr lang="en-US" dirty="0"/>
              <a:t>Animals?</a:t>
            </a:r>
          </a:p>
          <a:p>
            <a:pPr marL="685800" lvl="1" indent="-228600">
              <a:buAutoNum type="arabicPeriod"/>
            </a:pPr>
            <a:r>
              <a:rPr lang="en-US" dirty="0"/>
              <a:t>Buttons?</a:t>
            </a:r>
          </a:p>
          <a:p>
            <a:pPr marL="685800" lvl="1" indent="-228600">
              <a:buAutoNum type="arabicPeriod"/>
            </a:pPr>
            <a:r>
              <a:rPr lang="en-US" dirty="0"/>
              <a:t>Things that live in water?</a:t>
            </a:r>
          </a:p>
          <a:p>
            <a:pPr marL="685800" lvl="1" indent="-228600">
              <a:buAutoNum type="arabicPeriod"/>
            </a:pPr>
            <a:r>
              <a:rPr lang="en-US" dirty="0"/>
              <a:t>Keys?</a:t>
            </a:r>
          </a:p>
          <a:p>
            <a:pPr marL="685800" lvl="1" indent="-228600">
              <a:buAutoNum type="arabicPeriod"/>
            </a:pPr>
            <a:r>
              <a:rPr lang="en-US" dirty="0"/>
              <a:t>Letters?</a:t>
            </a:r>
          </a:p>
          <a:p>
            <a:pPr marL="685800" lvl="1" indent="-228600">
              <a:buAutoNum type="arabicPeriod"/>
            </a:pPr>
            <a:r>
              <a:rPr lang="en-US" dirty="0"/>
              <a:t>Anything you want to ask.</a:t>
            </a:r>
          </a:p>
          <a:p>
            <a:pPr marL="228600" lvl="0" indent="-228600">
              <a:buAutoNum type="arabicPeriod"/>
            </a:pPr>
            <a:r>
              <a:rPr lang="en-US" dirty="0"/>
              <a:t>Have them play “Eye Spy”</a:t>
            </a:r>
          </a:p>
          <a:p>
            <a:pPr marL="457200" lvl="1" indent="0">
              <a:buNone/>
            </a:pPr>
            <a:r>
              <a:rPr lang="en-US" dirty="0"/>
              <a:t>Player A says “I spy with my little eye, something _____________.” And gives a clue.</a:t>
            </a:r>
          </a:p>
          <a:p>
            <a:pPr marL="457200" lvl="1" indent="0">
              <a:buNone/>
            </a:pPr>
            <a:r>
              <a:rPr lang="en-US" dirty="0"/>
              <a:t>Next player asks questions to figure it out. They can keep asking questions if the answer is “yes”.  If “no”, the next player gets to ask the question.</a:t>
            </a:r>
          </a:p>
        </p:txBody>
      </p:sp>
      <p:sp>
        <p:nvSpPr>
          <p:cNvPr id="4" name="Slide Number Placeholder 3"/>
          <p:cNvSpPr>
            <a:spLocks noGrp="1"/>
          </p:cNvSpPr>
          <p:nvPr>
            <p:ph type="sldNum" sz="quarter" idx="5"/>
          </p:nvPr>
        </p:nvSpPr>
        <p:spPr/>
        <p:txBody>
          <a:bodyPr/>
          <a:lstStyle/>
          <a:p>
            <a:fld id="{92ED6E3E-31DC-4D1B-8F54-4333559EC878}" type="slidenum">
              <a:rPr lang="en-US" smtClean="0"/>
              <a:t>11</a:t>
            </a:fld>
            <a:endParaRPr lang="en-US"/>
          </a:p>
        </p:txBody>
      </p:sp>
    </p:spTree>
    <p:extLst>
      <p:ext uri="{BB962C8B-B14F-4D97-AF65-F5344CB8AC3E}">
        <p14:creationId xmlns:p14="http://schemas.microsoft.com/office/powerpoint/2010/main" val="2348156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Scouts tell you, then tell them how many there were!</a:t>
            </a:r>
          </a:p>
        </p:txBody>
      </p:sp>
      <p:sp>
        <p:nvSpPr>
          <p:cNvPr id="4" name="Slide Number Placeholder 3"/>
          <p:cNvSpPr>
            <a:spLocks noGrp="1"/>
          </p:cNvSpPr>
          <p:nvPr>
            <p:ph type="sldNum" sz="quarter" idx="5"/>
          </p:nvPr>
        </p:nvSpPr>
        <p:spPr/>
        <p:txBody>
          <a:bodyPr/>
          <a:lstStyle/>
          <a:p>
            <a:fld id="{92ED6E3E-31DC-4D1B-8F54-4333559EC878}" type="slidenum">
              <a:rPr lang="en-US" smtClean="0"/>
              <a:t>12</a:t>
            </a:fld>
            <a:endParaRPr lang="en-US"/>
          </a:p>
        </p:txBody>
      </p:sp>
    </p:spTree>
    <p:extLst>
      <p:ext uri="{BB962C8B-B14F-4D97-AF65-F5344CB8AC3E}">
        <p14:creationId xmlns:p14="http://schemas.microsoft.com/office/powerpoint/2010/main" val="2769258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Directions – Eye-Spy Fun</a:t>
            </a:r>
          </a:p>
          <a:p>
            <a:pPr marL="228600" indent="-228600">
              <a:buAutoNum type="arabicPeriod"/>
            </a:pPr>
            <a:r>
              <a:rPr lang="en-US" dirty="0"/>
              <a:t>Challenge the Cubs to find categories of things:</a:t>
            </a:r>
          </a:p>
          <a:p>
            <a:pPr marL="685800" lvl="1" indent="-228600">
              <a:buAutoNum type="arabicPeriod"/>
            </a:pPr>
            <a:r>
              <a:rPr lang="en-US" dirty="0"/>
              <a:t>How many bugs?</a:t>
            </a:r>
          </a:p>
          <a:p>
            <a:pPr marL="685800" lvl="1" indent="-228600">
              <a:buAutoNum type="arabicPeriod"/>
            </a:pPr>
            <a:r>
              <a:rPr lang="en-US" dirty="0"/>
              <a:t>Animals?</a:t>
            </a:r>
          </a:p>
          <a:p>
            <a:pPr marL="685800" lvl="1" indent="-228600">
              <a:buAutoNum type="arabicPeriod"/>
            </a:pPr>
            <a:r>
              <a:rPr lang="en-US" dirty="0"/>
              <a:t>Buttons?</a:t>
            </a:r>
          </a:p>
          <a:p>
            <a:pPr marL="685800" lvl="1" indent="-228600">
              <a:buAutoNum type="arabicPeriod"/>
            </a:pPr>
            <a:r>
              <a:rPr lang="en-US" dirty="0"/>
              <a:t>Things that live in water?</a:t>
            </a:r>
          </a:p>
          <a:p>
            <a:pPr marL="685800" lvl="1" indent="-228600">
              <a:buAutoNum type="arabicPeriod"/>
            </a:pPr>
            <a:r>
              <a:rPr lang="en-US" dirty="0"/>
              <a:t>Keys?</a:t>
            </a:r>
          </a:p>
          <a:p>
            <a:pPr marL="685800" lvl="1" indent="-228600">
              <a:buAutoNum type="arabicPeriod"/>
            </a:pPr>
            <a:r>
              <a:rPr lang="en-US" dirty="0"/>
              <a:t>Letters?</a:t>
            </a:r>
          </a:p>
          <a:p>
            <a:pPr marL="685800" lvl="1" indent="-228600">
              <a:buAutoNum type="arabicPeriod"/>
            </a:pPr>
            <a:r>
              <a:rPr lang="en-US" dirty="0"/>
              <a:t>Anything you want to ask.</a:t>
            </a:r>
          </a:p>
          <a:p>
            <a:pPr marL="228600" lvl="0" indent="-228600">
              <a:buAutoNum type="arabicPeriod"/>
            </a:pPr>
            <a:r>
              <a:rPr lang="en-US" dirty="0"/>
              <a:t>Have them play “Eye Spy”</a:t>
            </a:r>
          </a:p>
          <a:p>
            <a:pPr marL="457200" lvl="1" indent="0">
              <a:buNone/>
            </a:pPr>
            <a:r>
              <a:rPr lang="en-US" dirty="0"/>
              <a:t>Player A says “I spy with my little eye, something _____________.” And gives a clue.</a:t>
            </a:r>
          </a:p>
          <a:p>
            <a:pPr marL="457200" lvl="1" indent="0">
              <a:buNone/>
            </a:pPr>
            <a:r>
              <a:rPr lang="en-US" dirty="0"/>
              <a:t>Next player asks questions to figure it out. They can keep asking questions if the answer is “yes”.  If “no”, the next player gets to ask the question.</a:t>
            </a:r>
          </a:p>
        </p:txBody>
      </p:sp>
      <p:sp>
        <p:nvSpPr>
          <p:cNvPr id="4" name="Slide Number Placeholder 3"/>
          <p:cNvSpPr>
            <a:spLocks noGrp="1"/>
          </p:cNvSpPr>
          <p:nvPr>
            <p:ph type="sldNum" sz="quarter" idx="5"/>
          </p:nvPr>
        </p:nvSpPr>
        <p:spPr/>
        <p:txBody>
          <a:bodyPr/>
          <a:lstStyle/>
          <a:p>
            <a:fld id="{92ED6E3E-31DC-4D1B-8F54-4333559EC878}" type="slidenum">
              <a:rPr lang="en-US" smtClean="0"/>
              <a:t>13</a:t>
            </a:fld>
            <a:endParaRPr lang="en-US"/>
          </a:p>
        </p:txBody>
      </p:sp>
    </p:spTree>
    <p:extLst>
      <p:ext uri="{BB962C8B-B14F-4D97-AF65-F5344CB8AC3E}">
        <p14:creationId xmlns:p14="http://schemas.microsoft.com/office/powerpoint/2010/main" val="3603704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Modify this slide depending on what you decide to have them find for the first round.</a:t>
            </a:r>
          </a:p>
          <a:p>
            <a:r>
              <a:rPr lang="en-US" dirty="0"/>
              <a:t>You can make the time shorter, or longer, depending on how it works with your Scouts.</a:t>
            </a:r>
          </a:p>
          <a:p>
            <a:r>
              <a:rPr lang="en-US" dirty="0"/>
              <a:t>If they play another round, just tell them what you want them to do or find, depending on the game.</a:t>
            </a:r>
          </a:p>
        </p:txBody>
      </p:sp>
      <p:sp>
        <p:nvSpPr>
          <p:cNvPr id="4" name="Slide Number Placeholder 3"/>
          <p:cNvSpPr>
            <a:spLocks noGrp="1"/>
          </p:cNvSpPr>
          <p:nvPr>
            <p:ph type="sldNum" sz="quarter" idx="5"/>
          </p:nvPr>
        </p:nvSpPr>
        <p:spPr/>
        <p:txBody>
          <a:bodyPr/>
          <a:lstStyle/>
          <a:p>
            <a:fld id="{92ED6E3E-31DC-4D1B-8F54-4333559EC878}" type="slidenum">
              <a:rPr lang="en-US" smtClean="0"/>
              <a:t>14</a:t>
            </a:fld>
            <a:endParaRPr lang="en-US"/>
          </a:p>
        </p:txBody>
      </p:sp>
    </p:spTree>
    <p:extLst>
      <p:ext uri="{BB962C8B-B14F-4D97-AF65-F5344CB8AC3E}">
        <p14:creationId xmlns:p14="http://schemas.microsoft.com/office/powerpoint/2010/main" val="127383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non-insect animals can you find?</a:t>
            </a:r>
          </a:p>
        </p:txBody>
      </p:sp>
      <p:sp>
        <p:nvSpPr>
          <p:cNvPr id="4" name="Slide Number Placeholder 3"/>
          <p:cNvSpPr>
            <a:spLocks noGrp="1"/>
          </p:cNvSpPr>
          <p:nvPr>
            <p:ph type="sldNum" sz="quarter" idx="5"/>
          </p:nvPr>
        </p:nvSpPr>
        <p:spPr/>
        <p:txBody>
          <a:bodyPr/>
          <a:lstStyle/>
          <a:p>
            <a:fld id="{92ED6E3E-31DC-4D1B-8F54-4333559EC878}" type="slidenum">
              <a:rPr lang="en-US" smtClean="0"/>
              <a:t>15</a:t>
            </a:fld>
            <a:endParaRPr lang="en-US"/>
          </a:p>
        </p:txBody>
      </p:sp>
    </p:spTree>
    <p:extLst>
      <p:ext uri="{BB962C8B-B14F-4D97-AF65-F5344CB8AC3E}">
        <p14:creationId xmlns:p14="http://schemas.microsoft.com/office/powerpoint/2010/main" val="4141987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teaching them another way to give you feedback, which you can use in a remote meeting OR in a live meeting. You get more information than a simple yes or no, so you can make a decision from the input. You need to explain it, and try a couple of questions to have them practice.</a:t>
            </a:r>
          </a:p>
          <a:p>
            <a:r>
              <a:rPr lang="en-US" dirty="0"/>
              <a:t>5 – Yea! Enthusiastic YES!  (if ice cream – it is a favorite)</a:t>
            </a:r>
          </a:p>
          <a:p>
            <a:r>
              <a:rPr lang="en-US" dirty="0"/>
              <a:t>4 –  Pretty good – OK.    (if ice cream – like it sometimes, depends)</a:t>
            </a:r>
          </a:p>
          <a:p>
            <a:r>
              <a:rPr lang="en-US" dirty="0"/>
              <a:t>3 –  No opinion, happy to do anything others want.   (if ice cream, would eat it ok but not my favorite)</a:t>
            </a:r>
          </a:p>
          <a:p>
            <a:r>
              <a:rPr lang="en-US" dirty="0"/>
              <a:t>2 – Some reservation. (if ice cream, would eat it if that is the only thing available)</a:t>
            </a:r>
          </a:p>
          <a:p>
            <a:r>
              <a:rPr lang="en-US" dirty="0"/>
              <a:t>1 – Not happy, don’t like it, NO!  (if ice cream, would not eat it at all)</a:t>
            </a:r>
          </a:p>
          <a:p>
            <a:endParaRPr lang="en-US" dirty="0"/>
          </a:p>
          <a:p>
            <a:r>
              <a:rPr lang="en-US" dirty="0"/>
              <a:t>Slide is animated so you can practice.  Use this case:</a:t>
            </a:r>
          </a:p>
          <a:p>
            <a:r>
              <a:rPr lang="en-US" dirty="0"/>
              <a:t>I am going to buy an ice cream flavor for a meeting. What flavor should I get? Vote on these flavors.</a:t>
            </a:r>
          </a:p>
        </p:txBody>
      </p:sp>
      <p:sp>
        <p:nvSpPr>
          <p:cNvPr id="4" name="Slide Number Placeholder 3"/>
          <p:cNvSpPr>
            <a:spLocks noGrp="1"/>
          </p:cNvSpPr>
          <p:nvPr>
            <p:ph type="sldNum" sz="quarter" idx="5"/>
          </p:nvPr>
        </p:nvSpPr>
        <p:spPr/>
        <p:txBody>
          <a:bodyPr/>
          <a:lstStyle/>
          <a:p>
            <a:fld id="{92ED6E3E-31DC-4D1B-8F54-4333559EC878}" type="slidenum">
              <a:rPr lang="en-US" smtClean="0"/>
              <a:t>16</a:t>
            </a:fld>
            <a:endParaRPr lang="en-US"/>
          </a:p>
        </p:txBody>
      </p:sp>
    </p:spTree>
    <p:extLst>
      <p:ext uri="{BB962C8B-B14F-4D97-AF65-F5344CB8AC3E}">
        <p14:creationId xmlns:p14="http://schemas.microsoft.com/office/powerpoint/2010/main" val="2833980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they know how to give your feedback, ask if they want to do another Eye Spy Round with a different picture. </a:t>
            </a:r>
          </a:p>
          <a:p>
            <a:r>
              <a:rPr lang="en-US" dirty="0"/>
              <a:t>5 – Yea! Enthusiastic YES!</a:t>
            </a:r>
          </a:p>
          <a:p>
            <a:r>
              <a:rPr lang="en-US" dirty="0"/>
              <a:t>4 –  Pretty good – OK.</a:t>
            </a:r>
          </a:p>
          <a:p>
            <a:r>
              <a:rPr lang="en-US" dirty="0"/>
              <a:t>3 –  No opinion, happy to do anything others want.</a:t>
            </a:r>
          </a:p>
          <a:p>
            <a:r>
              <a:rPr lang="en-US" dirty="0"/>
              <a:t>2 – Some reservation. </a:t>
            </a:r>
          </a:p>
          <a:p>
            <a:r>
              <a:rPr lang="en-US" dirty="0"/>
              <a:t>1 –   Not happy, don’t like it, NO!</a:t>
            </a:r>
          </a:p>
        </p:txBody>
      </p:sp>
      <p:sp>
        <p:nvSpPr>
          <p:cNvPr id="4" name="Slide Number Placeholder 3"/>
          <p:cNvSpPr>
            <a:spLocks noGrp="1"/>
          </p:cNvSpPr>
          <p:nvPr>
            <p:ph type="sldNum" sz="quarter" idx="5"/>
          </p:nvPr>
        </p:nvSpPr>
        <p:spPr/>
        <p:txBody>
          <a:bodyPr/>
          <a:lstStyle/>
          <a:p>
            <a:fld id="{92ED6E3E-31DC-4D1B-8F54-4333559EC878}" type="slidenum">
              <a:rPr lang="en-US" smtClean="0"/>
              <a:t>17</a:t>
            </a:fld>
            <a:endParaRPr lang="en-US"/>
          </a:p>
        </p:txBody>
      </p:sp>
    </p:spTree>
    <p:extLst>
      <p:ext uri="{BB962C8B-B14F-4D97-AF65-F5344CB8AC3E}">
        <p14:creationId xmlns:p14="http://schemas.microsoft.com/office/powerpoint/2010/main" val="3527066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Scouts tell you, then tell them how many there were!</a:t>
            </a:r>
          </a:p>
        </p:txBody>
      </p:sp>
      <p:sp>
        <p:nvSpPr>
          <p:cNvPr id="4" name="Slide Number Placeholder 3"/>
          <p:cNvSpPr>
            <a:spLocks noGrp="1"/>
          </p:cNvSpPr>
          <p:nvPr>
            <p:ph type="sldNum" sz="quarter" idx="5"/>
          </p:nvPr>
        </p:nvSpPr>
        <p:spPr/>
        <p:txBody>
          <a:bodyPr/>
          <a:lstStyle/>
          <a:p>
            <a:fld id="{92ED6E3E-31DC-4D1B-8F54-4333559EC878}" type="slidenum">
              <a:rPr lang="en-US" smtClean="0"/>
              <a:t>18</a:t>
            </a:fld>
            <a:endParaRPr lang="en-US"/>
          </a:p>
        </p:txBody>
      </p:sp>
    </p:spTree>
    <p:extLst>
      <p:ext uri="{BB962C8B-B14F-4D97-AF65-F5344CB8AC3E}">
        <p14:creationId xmlns:p14="http://schemas.microsoft.com/office/powerpoint/2010/main" val="91369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I found them all, but there is always a chance a Cub will spot one I missed!</a:t>
            </a:r>
          </a:p>
        </p:txBody>
      </p:sp>
      <p:sp>
        <p:nvSpPr>
          <p:cNvPr id="4" name="Slide Number Placeholder 3"/>
          <p:cNvSpPr>
            <a:spLocks noGrp="1"/>
          </p:cNvSpPr>
          <p:nvPr>
            <p:ph type="sldNum" sz="quarter" idx="5"/>
          </p:nvPr>
        </p:nvSpPr>
        <p:spPr/>
        <p:txBody>
          <a:bodyPr/>
          <a:lstStyle/>
          <a:p>
            <a:fld id="{92ED6E3E-31DC-4D1B-8F54-4333559EC878}" type="slidenum">
              <a:rPr lang="en-US" smtClean="0"/>
              <a:t>19</a:t>
            </a:fld>
            <a:endParaRPr lang="en-US"/>
          </a:p>
        </p:txBody>
      </p:sp>
    </p:spTree>
    <p:extLst>
      <p:ext uri="{BB962C8B-B14F-4D97-AF65-F5344CB8AC3E}">
        <p14:creationId xmlns:p14="http://schemas.microsoft.com/office/powerpoint/2010/main" val="113320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ED6E3E-31DC-4D1B-8F54-4333559EC878}" type="slidenum">
              <a:rPr lang="en-US" smtClean="0"/>
              <a:t>2</a:t>
            </a:fld>
            <a:endParaRPr lang="en-US"/>
          </a:p>
        </p:txBody>
      </p:sp>
    </p:spTree>
    <p:extLst>
      <p:ext uri="{BB962C8B-B14F-4D97-AF65-F5344CB8AC3E}">
        <p14:creationId xmlns:p14="http://schemas.microsoft.com/office/powerpoint/2010/main" val="165851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this by saying you hope they are out HIKING some with their family. They should always have their essentials.</a:t>
            </a:r>
          </a:p>
          <a:p>
            <a:r>
              <a:rPr lang="en-US" dirty="0"/>
              <a:t>Have Scouts take turns talking about the essentials. You can ask them questions:</a:t>
            </a:r>
          </a:p>
          <a:p>
            <a:pPr marL="228600" indent="-228600">
              <a:buAutoNum type="arabicPeriod"/>
            </a:pPr>
            <a:r>
              <a:rPr lang="en-US" dirty="0"/>
              <a:t>What is your favorite trail snack? </a:t>
            </a:r>
          </a:p>
          <a:p>
            <a:pPr marL="228600" indent="-228600">
              <a:buAutoNum type="arabicPeriod"/>
            </a:pPr>
            <a:r>
              <a:rPr lang="en-US" dirty="0"/>
              <a:t>What kind of water bottle do you like? Why?</a:t>
            </a:r>
          </a:p>
          <a:p>
            <a:pPr marL="228600" indent="-228600">
              <a:buAutoNum type="arabicPeriod"/>
            </a:pPr>
            <a:r>
              <a:rPr lang="en-US" dirty="0"/>
              <a:t>Do you have a hat you think works best?</a:t>
            </a:r>
          </a:p>
          <a:p>
            <a:pPr marL="228600" indent="-228600">
              <a:buAutoNum type="arabicPeriod"/>
            </a:pPr>
            <a:r>
              <a:rPr lang="en-US" dirty="0"/>
              <a:t>Etc.</a:t>
            </a:r>
          </a:p>
          <a:p>
            <a:pPr marL="0" indent="0">
              <a:buNone/>
            </a:pPr>
            <a:endParaRPr lang="en-US" dirty="0"/>
          </a:p>
          <a:p>
            <a:pPr marL="0" indent="0">
              <a:buNone/>
            </a:pPr>
            <a:r>
              <a:rPr lang="en-US" dirty="0"/>
              <a:t>Another good question – what else do they like to keep in their Daypack?</a:t>
            </a:r>
          </a:p>
          <a:p>
            <a:pPr marL="0" indent="0">
              <a:buNone/>
            </a:pPr>
            <a:r>
              <a:rPr lang="en-US" dirty="0"/>
              <a:t>After you talk to them, play “what’s missing” which is really a variation of Baden’ Powell’s favorite game, called Kim’s Game. </a:t>
            </a:r>
          </a:p>
          <a:p>
            <a:pPr marL="0" indent="0">
              <a:buNone/>
            </a:pPr>
            <a:r>
              <a:rPr lang="en-US" dirty="0"/>
              <a:t>Have them look at the next slide for 10 seconds (longer for younger scouts), and write down what is missing.</a:t>
            </a:r>
          </a:p>
        </p:txBody>
      </p:sp>
      <p:sp>
        <p:nvSpPr>
          <p:cNvPr id="4" name="Slide Number Placeholder 3"/>
          <p:cNvSpPr>
            <a:spLocks noGrp="1"/>
          </p:cNvSpPr>
          <p:nvPr>
            <p:ph type="sldNum" sz="quarter" idx="5"/>
          </p:nvPr>
        </p:nvSpPr>
        <p:spPr/>
        <p:txBody>
          <a:bodyPr/>
          <a:lstStyle/>
          <a:p>
            <a:fld id="{92ED6E3E-31DC-4D1B-8F54-4333559EC878}" type="slidenum">
              <a:rPr lang="en-US" smtClean="0"/>
              <a:t>20</a:t>
            </a:fld>
            <a:endParaRPr lang="en-US"/>
          </a:p>
        </p:txBody>
      </p:sp>
    </p:spTree>
    <p:extLst>
      <p:ext uri="{BB962C8B-B14F-4D97-AF65-F5344CB8AC3E}">
        <p14:creationId xmlns:p14="http://schemas.microsoft.com/office/powerpoint/2010/main" val="1139597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Flashlight</a:t>
            </a:r>
          </a:p>
          <a:p>
            <a:r>
              <a:rPr lang="en-US" dirty="0"/>
              <a:t>First Aid Kit</a:t>
            </a:r>
          </a:p>
        </p:txBody>
      </p:sp>
      <p:sp>
        <p:nvSpPr>
          <p:cNvPr id="4" name="Slide Number Placeholder 3"/>
          <p:cNvSpPr>
            <a:spLocks noGrp="1"/>
          </p:cNvSpPr>
          <p:nvPr>
            <p:ph type="sldNum" sz="quarter" idx="5"/>
          </p:nvPr>
        </p:nvSpPr>
        <p:spPr/>
        <p:txBody>
          <a:bodyPr/>
          <a:lstStyle/>
          <a:p>
            <a:fld id="{92ED6E3E-31DC-4D1B-8F54-4333559EC878}" type="slidenum">
              <a:rPr lang="en-US" smtClean="0"/>
              <a:t>21</a:t>
            </a:fld>
            <a:endParaRPr lang="en-US"/>
          </a:p>
        </p:txBody>
      </p:sp>
    </p:spTree>
    <p:extLst>
      <p:ext uri="{BB962C8B-B14F-4D97-AF65-F5344CB8AC3E}">
        <p14:creationId xmlns:p14="http://schemas.microsoft.com/office/powerpoint/2010/main" val="2393816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they know how to give your feedback, ask if they want to do another Eye Spy Round with a different picture. </a:t>
            </a:r>
          </a:p>
          <a:p>
            <a:r>
              <a:rPr lang="en-US" dirty="0"/>
              <a:t>5 – Yea! Enthusiastic YES!</a:t>
            </a:r>
          </a:p>
          <a:p>
            <a:r>
              <a:rPr lang="en-US" dirty="0"/>
              <a:t>4 –  Pretty good – OK.</a:t>
            </a:r>
          </a:p>
          <a:p>
            <a:r>
              <a:rPr lang="en-US" dirty="0"/>
              <a:t>3 –  No opinion, happy to do anything others want.</a:t>
            </a:r>
          </a:p>
          <a:p>
            <a:r>
              <a:rPr lang="en-US" dirty="0"/>
              <a:t>2 – Some reservation. </a:t>
            </a:r>
          </a:p>
          <a:p>
            <a:r>
              <a:rPr lang="en-US" dirty="0"/>
              <a:t>1 –   Not happy, don’t like it, NO!</a:t>
            </a:r>
          </a:p>
        </p:txBody>
      </p:sp>
      <p:sp>
        <p:nvSpPr>
          <p:cNvPr id="4" name="Slide Number Placeholder 3"/>
          <p:cNvSpPr>
            <a:spLocks noGrp="1"/>
          </p:cNvSpPr>
          <p:nvPr>
            <p:ph type="sldNum" sz="quarter" idx="5"/>
          </p:nvPr>
        </p:nvSpPr>
        <p:spPr/>
        <p:txBody>
          <a:bodyPr/>
          <a:lstStyle/>
          <a:p>
            <a:fld id="{92ED6E3E-31DC-4D1B-8F54-4333559EC878}" type="slidenum">
              <a:rPr lang="en-US" smtClean="0"/>
              <a:t>22</a:t>
            </a:fld>
            <a:endParaRPr lang="en-US"/>
          </a:p>
        </p:txBody>
      </p:sp>
    </p:spTree>
    <p:extLst>
      <p:ext uri="{BB962C8B-B14F-4D97-AF65-F5344CB8AC3E}">
        <p14:creationId xmlns:p14="http://schemas.microsoft.com/office/powerpoint/2010/main" val="4209959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Whistle</a:t>
            </a:r>
          </a:p>
        </p:txBody>
      </p:sp>
      <p:sp>
        <p:nvSpPr>
          <p:cNvPr id="4" name="Slide Number Placeholder 3"/>
          <p:cNvSpPr>
            <a:spLocks noGrp="1"/>
          </p:cNvSpPr>
          <p:nvPr>
            <p:ph type="sldNum" sz="quarter" idx="5"/>
          </p:nvPr>
        </p:nvSpPr>
        <p:spPr/>
        <p:txBody>
          <a:bodyPr/>
          <a:lstStyle/>
          <a:p>
            <a:fld id="{92ED6E3E-31DC-4D1B-8F54-4333559EC878}" type="slidenum">
              <a:rPr lang="en-US" smtClean="0"/>
              <a:t>23</a:t>
            </a:fld>
            <a:endParaRPr lang="en-US"/>
          </a:p>
        </p:txBody>
      </p:sp>
    </p:spTree>
    <p:extLst>
      <p:ext uri="{BB962C8B-B14F-4D97-AF65-F5344CB8AC3E}">
        <p14:creationId xmlns:p14="http://schemas.microsoft.com/office/powerpoint/2010/main" val="3189710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Turn Daily doesn’t stop because you are stuck at home. It doesn’t take long to help someone. Even three minutes is a start! What ideas do they have of something they can run and do in 3 minutes? Help them think of something, then hit the play button to start to music. Keep the call active!</a:t>
            </a:r>
          </a:p>
          <a:p>
            <a:endParaRPr lang="en-US" dirty="0"/>
          </a:p>
          <a:p>
            <a:r>
              <a:rPr lang="en-US" dirty="0"/>
              <a:t>They should all come back as close to the 3 minute as possible, then ask how it went!</a:t>
            </a:r>
          </a:p>
        </p:txBody>
      </p:sp>
      <p:sp>
        <p:nvSpPr>
          <p:cNvPr id="4" name="Slide Number Placeholder 3"/>
          <p:cNvSpPr>
            <a:spLocks noGrp="1"/>
          </p:cNvSpPr>
          <p:nvPr>
            <p:ph type="sldNum" sz="quarter" idx="5"/>
          </p:nvPr>
        </p:nvSpPr>
        <p:spPr/>
        <p:txBody>
          <a:bodyPr/>
          <a:lstStyle/>
          <a:p>
            <a:fld id="{92ED6E3E-31DC-4D1B-8F54-4333559EC878}" type="slidenum">
              <a:rPr lang="en-US" smtClean="0"/>
              <a:t>24</a:t>
            </a:fld>
            <a:endParaRPr lang="en-US"/>
          </a:p>
        </p:txBody>
      </p:sp>
    </p:spTree>
    <p:extLst>
      <p:ext uri="{BB962C8B-B14F-4D97-AF65-F5344CB8AC3E}">
        <p14:creationId xmlns:p14="http://schemas.microsoft.com/office/powerpoint/2010/main" val="37789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they have clear field to move arms, get up, sit down, go down on the floor. </a:t>
            </a:r>
          </a:p>
          <a:p>
            <a:r>
              <a:rPr lang="en-US" dirty="0"/>
              <a:t>Make this very ACTIVE and also GOOFY since they can see each other. This is an elimination game, but you can modify play so that you start over once half the group is out, or play until  you have a winner. Decide what works for your Scouts. This should be fast and fun.</a:t>
            </a:r>
          </a:p>
          <a:p>
            <a:r>
              <a:rPr lang="en-US" dirty="0"/>
              <a:t>Play for about 5 minutes.</a:t>
            </a:r>
          </a:p>
          <a:p>
            <a:r>
              <a:rPr lang="en-US" dirty="0"/>
              <a:t>Ideas:</a:t>
            </a:r>
          </a:p>
          <a:p>
            <a:pPr marL="171450" indent="-171450">
              <a:buFont typeface="Arial" panose="020B0604020202020204" pitchFamily="34" charset="0"/>
              <a:buChar char="•"/>
            </a:pPr>
            <a:r>
              <a:rPr lang="en-US" dirty="0"/>
              <a:t>Touch your elbows together.</a:t>
            </a:r>
          </a:p>
          <a:p>
            <a:pPr marL="171450" indent="-171450">
              <a:buFont typeface="Arial" panose="020B0604020202020204" pitchFamily="34" charset="0"/>
              <a:buChar char="•"/>
            </a:pPr>
            <a:r>
              <a:rPr lang="en-US" dirty="0"/>
              <a:t>Touch your nose with your tongue (or try to)</a:t>
            </a:r>
          </a:p>
          <a:p>
            <a:pPr marL="171450" indent="-171450">
              <a:buFont typeface="Arial" panose="020B0604020202020204" pitchFamily="34" charset="0"/>
              <a:buChar char="•"/>
            </a:pPr>
            <a:r>
              <a:rPr lang="en-US" dirty="0"/>
              <a:t>Touch your hands behind your back, one arm over head, one arm down. </a:t>
            </a:r>
          </a:p>
          <a:p>
            <a:pPr marL="171450" indent="-171450">
              <a:buFont typeface="Arial" panose="020B0604020202020204" pitchFamily="34" charset="0"/>
              <a:buChar char="•"/>
            </a:pPr>
            <a:r>
              <a:rPr lang="en-US" dirty="0"/>
              <a:t>Stand on one foot</a:t>
            </a:r>
          </a:p>
          <a:p>
            <a:pPr marL="171450" indent="-171450">
              <a:buFont typeface="Arial" panose="020B0604020202020204" pitchFamily="34" charset="0"/>
              <a:buChar char="•"/>
            </a:pPr>
            <a:r>
              <a:rPr lang="en-US" dirty="0"/>
              <a:t>Do Vulcan Hand Sign for Live Long and Prosper (you may need to demonstrate this)</a:t>
            </a:r>
          </a:p>
          <a:p>
            <a:pPr marL="171450" indent="-171450">
              <a:buFont typeface="Arial" panose="020B0604020202020204" pitchFamily="34" charset="0"/>
              <a:buChar char="•"/>
            </a:pPr>
            <a:r>
              <a:rPr lang="en-US" dirty="0"/>
              <a:t>Jump up and down</a:t>
            </a:r>
          </a:p>
          <a:p>
            <a:pPr marL="171450" indent="-171450">
              <a:buFont typeface="Arial" panose="020B0604020202020204" pitchFamily="34" charset="0"/>
              <a:buChar char="•"/>
            </a:pPr>
            <a:r>
              <a:rPr lang="en-US" dirty="0"/>
              <a:t>Jumping Jacks</a:t>
            </a:r>
          </a:p>
          <a:p>
            <a:pPr marL="171450" indent="-171450">
              <a:buFont typeface="Arial" panose="020B0604020202020204" pitchFamily="34" charset="0"/>
              <a:buChar char="•"/>
            </a:pPr>
            <a:r>
              <a:rPr lang="en-US" dirty="0"/>
              <a:t>Touch you thumb to each finger repeat</a:t>
            </a:r>
          </a:p>
          <a:p>
            <a:pPr marL="171450" indent="-171450">
              <a:buFont typeface="Arial" panose="020B0604020202020204" pitchFamily="34" charset="0"/>
              <a:buChar char="•"/>
            </a:pPr>
            <a:r>
              <a:rPr lang="en-US" dirty="0"/>
              <a:t>Make a face to show you don’t like the food</a:t>
            </a:r>
          </a:p>
          <a:p>
            <a:pPr marL="171450" indent="-171450">
              <a:buFont typeface="Arial" panose="020B0604020202020204" pitchFamily="34" charset="0"/>
              <a:buChar char="•"/>
            </a:pPr>
            <a:r>
              <a:rPr lang="en-US" dirty="0"/>
              <a:t>Make a face to show you are really bored</a:t>
            </a:r>
          </a:p>
          <a:p>
            <a:pPr marL="171450" indent="-171450">
              <a:buFont typeface="Arial" panose="020B0604020202020204" pitchFamily="34" charset="0"/>
              <a:buChar char="•"/>
            </a:pPr>
            <a:r>
              <a:rPr lang="en-US" dirty="0"/>
              <a:t>Cross your eyes</a:t>
            </a:r>
          </a:p>
          <a:p>
            <a:pPr marL="171450" indent="-171450">
              <a:buFont typeface="Arial" panose="020B0604020202020204" pitchFamily="34" charset="0"/>
              <a:buChar char="•"/>
            </a:pPr>
            <a:r>
              <a:rPr lang="en-US" dirty="0" err="1"/>
              <a:t>Etc</a:t>
            </a:r>
            <a:r>
              <a:rPr lang="en-US" dirty="0"/>
              <a:t> – your ideas here!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2ED6E3E-31DC-4D1B-8F54-4333559EC878}" type="slidenum">
              <a:rPr lang="en-US" smtClean="0"/>
              <a:t>25</a:t>
            </a:fld>
            <a:endParaRPr lang="en-US"/>
          </a:p>
        </p:txBody>
      </p:sp>
    </p:spTree>
    <p:extLst>
      <p:ext uri="{BB962C8B-B14F-4D97-AF65-F5344CB8AC3E}">
        <p14:creationId xmlns:p14="http://schemas.microsoft.com/office/powerpoint/2010/main" val="3158907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 need to explain how disappearing words work, and there is an easy practice slide for this you can use or not depending on the Scouts you have. </a:t>
            </a:r>
          </a:p>
          <a:p>
            <a:r>
              <a:rPr lang="en-US" sz="1200" dirty="0"/>
              <a:t>Disappearing words is a good way to learn something such as the Oath, Law, or the Outdoor Code.</a:t>
            </a:r>
          </a:p>
          <a:p>
            <a:r>
              <a:rPr lang="en-US" sz="1200" dirty="0"/>
              <a:t>You may be “Buddies” read together, and mute other scouts, as they see how far they can get OR;</a:t>
            </a:r>
          </a:p>
          <a:p>
            <a:r>
              <a:rPr lang="en-US" sz="1200" dirty="0"/>
              <a:t>Simply take turns each time.</a:t>
            </a:r>
          </a:p>
          <a:p>
            <a:r>
              <a:rPr lang="en-US" sz="1200" dirty="0"/>
              <a:t>The practice slide and the Outdoor Code are animated  – each click, one or two word will disappear.</a:t>
            </a:r>
          </a:p>
          <a:p>
            <a:endParaRPr lang="en-US" dirty="0"/>
          </a:p>
        </p:txBody>
      </p:sp>
      <p:sp>
        <p:nvSpPr>
          <p:cNvPr id="4" name="Slide Number Placeholder 3"/>
          <p:cNvSpPr>
            <a:spLocks noGrp="1"/>
          </p:cNvSpPr>
          <p:nvPr>
            <p:ph type="sldNum" sz="quarter" idx="5"/>
          </p:nvPr>
        </p:nvSpPr>
        <p:spPr/>
        <p:txBody>
          <a:bodyPr/>
          <a:lstStyle/>
          <a:p>
            <a:fld id="{92ED6E3E-31DC-4D1B-8F54-4333559EC878}" type="slidenum">
              <a:rPr lang="en-US" smtClean="0"/>
              <a:t>26</a:t>
            </a:fld>
            <a:endParaRPr lang="en-US"/>
          </a:p>
        </p:txBody>
      </p:sp>
    </p:spTree>
    <p:extLst>
      <p:ext uri="{BB962C8B-B14F-4D97-AF65-F5344CB8AC3E}">
        <p14:creationId xmlns:p14="http://schemas.microsoft.com/office/powerpoint/2010/main" val="4144486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ED6E3E-31DC-4D1B-8F54-4333559EC878}" type="slidenum">
              <a:rPr lang="en-US" smtClean="0"/>
              <a:t>27</a:t>
            </a:fld>
            <a:endParaRPr lang="en-US"/>
          </a:p>
        </p:txBody>
      </p:sp>
    </p:spTree>
    <p:extLst>
      <p:ext uri="{BB962C8B-B14F-4D97-AF65-F5344CB8AC3E}">
        <p14:creationId xmlns:p14="http://schemas.microsoft.com/office/powerpoint/2010/main" val="310357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Nice job! </a:t>
            </a:r>
          </a:p>
        </p:txBody>
      </p:sp>
      <p:sp>
        <p:nvSpPr>
          <p:cNvPr id="4" name="Slide Number Placeholder 3"/>
          <p:cNvSpPr>
            <a:spLocks noGrp="1"/>
          </p:cNvSpPr>
          <p:nvPr>
            <p:ph type="sldNum" sz="quarter" idx="5"/>
          </p:nvPr>
        </p:nvSpPr>
        <p:spPr/>
        <p:txBody>
          <a:bodyPr/>
          <a:lstStyle/>
          <a:p>
            <a:fld id="{92ED6E3E-31DC-4D1B-8F54-4333559EC878}" type="slidenum">
              <a:rPr lang="en-US" smtClean="0"/>
              <a:t>28</a:t>
            </a:fld>
            <a:endParaRPr lang="en-US"/>
          </a:p>
        </p:txBody>
      </p:sp>
    </p:spTree>
    <p:extLst>
      <p:ext uri="{BB962C8B-B14F-4D97-AF65-F5344CB8AC3E}">
        <p14:creationId xmlns:p14="http://schemas.microsoft.com/office/powerpoint/2010/main" val="570847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Nice job! And you also finished some things on adventure requirements, so we will get these recorded.</a:t>
            </a:r>
          </a:p>
        </p:txBody>
      </p:sp>
      <p:sp>
        <p:nvSpPr>
          <p:cNvPr id="4" name="Slide Number Placeholder 3"/>
          <p:cNvSpPr>
            <a:spLocks noGrp="1"/>
          </p:cNvSpPr>
          <p:nvPr>
            <p:ph type="sldNum" sz="quarter" idx="5"/>
          </p:nvPr>
        </p:nvSpPr>
        <p:spPr/>
        <p:txBody>
          <a:bodyPr/>
          <a:lstStyle/>
          <a:p>
            <a:fld id="{92ED6E3E-31DC-4D1B-8F54-4333559EC878}" type="slidenum">
              <a:rPr lang="en-US" smtClean="0"/>
              <a:t>29</a:t>
            </a:fld>
            <a:endParaRPr lang="en-US"/>
          </a:p>
        </p:txBody>
      </p:sp>
    </p:spTree>
    <p:extLst>
      <p:ext uri="{BB962C8B-B14F-4D97-AF65-F5344CB8AC3E}">
        <p14:creationId xmlns:p14="http://schemas.microsoft.com/office/powerpoint/2010/main" val="1425236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ED6E3E-31DC-4D1B-8F54-4333559EC878}" type="slidenum">
              <a:rPr lang="en-US" smtClean="0"/>
              <a:t>3</a:t>
            </a:fld>
            <a:endParaRPr lang="en-US"/>
          </a:p>
        </p:txBody>
      </p:sp>
    </p:spTree>
    <p:extLst>
      <p:ext uri="{BB962C8B-B14F-4D97-AF65-F5344CB8AC3E}">
        <p14:creationId xmlns:p14="http://schemas.microsoft.com/office/powerpoint/2010/main" val="3123084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Wrap-up the  meeting with a Leader Reflection and get feedback. Did they like it? What would they like to do?</a:t>
            </a:r>
          </a:p>
          <a:p>
            <a:r>
              <a:rPr lang="en-US" dirty="0"/>
              <a:t>Get ideas! </a:t>
            </a:r>
          </a:p>
        </p:txBody>
      </p:sp>
      <p:sp>
        <p:nvSpPr>
          <p:cNvPr id="4" name="Slide Number Placeholder 3"/>
          <p:cNvSpPr>
            <a:spLocks noGrp="1"/>
          </p:cNvSpPr>
          <p:nvPr>
            <p:ph type="sldNum" sz="quarter" idx="5"/>
          </p:nvPr>
        </p:nvSpPr>
        <p:spPr/>
        <p:txBody>
          <a:bodyPr/>
          <a:lstStyle/>
          <a:p>
            <a:fld id="{92ED6E3E-31DC-4D1B-8F54-4333559EC878}" type="slidenum">
              <a:rPr lang="en-US" smtClean="0"/>
              <a:t>30</a:t>
            </a:fld>
            <a:endParaRPr lang="en-US"/>
          </a:p>
        </p:txBody>
      </p:sp>
    </p:spTree>
    <p:extLst>
      <p:ext uri="{BB962C8B-B14F-4D97-AF65-F5344CB8AC3E}">
        <p14:creationId xmlns:p14="http://schemas.microsoft.com/office/powerpoint/2010/main" val="2309637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access to a remote service, every District has a Lifesize account. Just call your District Executive! </a:t>
            </a:r>
            <a:r>
              <a:rPr lang="en-US" dirty="0" err="1"/>
              <a:t>He/She</a:t>
            </a:r>
            <a:r>
              <a:rPr lang="en-US" dirty="0"/>
              <a:t> can give you the link and help you the first time.</a:t>
            </a:r>
          </a:p>
          <a:p>
            <a:r>
              <a:rPr lang="en-US" dirty="0"/>
              <a:t>If a parent has an account like ZOOM, get them to help you. </a:t>
            </a:r>
          </a:p>
        </p:txBody>
      </p:sp>
      <p:sp>
        <p:nvSpPr>
          <p:cNvPr id="4" name="Slide Number Placeholder 3"/>
          <p:cNvSpPr>
            <a:spLocks noGrp="1"/>
          </p:cNvSpPr>
          <p:nvPr>
            <p:ph type="sldNum" sz="quarter" idx="5"/>
          </p:nvPr>
        </p:nvSpPr>
        <p:spPr/>
        <p:txBody>
          <a:bodyPr/>
          <a:lstStyle/>
          <a:p>
            <a:fld id="{92ED6E3E-31DC-4D1B-8F54-4333559EC878}" type="slidenum">
              <a:rPr lang="en-US" smtClean="0"/>
              <a:t>31</a:t>
            </a:fld>
            <a:endParaRPr lang="en-US"/>
          </a:p>
        </p:txBody>
      </p:sp>
    </p:spTree>
    <p:extLst>
      <p:ext uri="{BB962C8B-B14F-4D97-AF65-F5344CB8AC3E}">
        <p14:creationId xmlns:p14="http://schemas.microsoft.com/office/powerpoint/2010/main" val="329210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start, go over some technology use things but keep it simple.</a:t>
            </a:r>
          </a:p>
          <a:p>
            <a:r>
              <a:rPr lang="en-US" dirty="0"/>
              <a:t>Use the Share Screen to have them all find MUTE and CHAT.</a:t>
            </a:r>
          </a:p>
          <a:p>
            <a:r>
              <a:rPr lang="en-US" dirty="0"/>
              <a:t>Type a message to everyone! </a:t>
            </a:r>
          </a:p>
          <a:p>
            <a:r>
              <a:rPr lang="en-US" dirty="0"/>
              <a:t>Have them type something back.</a:t>
            </a:r>
          </a:p>
          <a:p>
            <a:r>
              <a:rPr lang="en-US" dirty="0"/>
              <a:t>Show everyone what to do if they are talking and you can’t hear them “wave frantically”</a:t>
            </a:r>
          </a:p>
          <a:p>
            <a:r>
              <a:rPr lang="en-US" dirty="0"/>
              <a:t>As a leader, know how to mute and unmute people.</a:t>
            </a:r>
          </a:p>
        </p:txBody>
      </p:sp>
      <p:sp>
        <p:nvSpPr>
          <p:cNvPr id="4" name="Slide Number Placeholder 3"/>
          <p:cNvSpPr>
            <a:spLocks noGrp="1"/>
          </p:cNvSpPr>
          <p:nvPr>
            <p:ph type="sldNum" sz="quarter" idx="5"/>
          </p:nvPr>
        </p:nvSpPr>
        <p:spPr/>
        <p:txBody>
          <a:bodyPr/>
          <a:lstStyle/>
          <a:p>
            <a:fld id="{92ED6E3E-31DC-4D1B-8F54-4333559EC878}" type="slidenum">
              <a:rPr lang="en-US" smtClean="0"/>
              <a:t>4</a:t>
            </a:fld>
            <a:endParaRPr lang="en-US"/>
          </a:p>
        </p:txBody>
      </p:sp>
    </p:spTree>
    <p:extLst>
      <p:ext uri="{BB962C8B-B14F-4D97-AF65-F5344CB8AC3E}">
        <p14:creationId xmlns:p14="http://schemas.microsoft.com/office/powerpoint/2010/main" val="98104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lead this, or have one Scout do it with everyone else on MUTE. </a:t>
            </a:r>
          </a:p>
        </p:txBody>
      </p:sp>
      <p:sp>
        <p:nvSpPr>
          <p:cNvPr id="4" name="Slide Number Placeholder 3"/>
          <p:cNvSpPr>
            <a:spLocks noGrp="1"/>
          </p:cNvSpPr>
          <p:nvPr>
            <p:ph type="sldNum" sz="quarter" idx="5"/>
          </p:nvPr>
        </p:nvSpPr>
        <p:spPr/>
        <p:txBody>
          <a:bodyPr/>
          <a:lstStyle/>
          <a:p>
            <a:fld id="{92ED6E3E-31DC-4D1B-8F54-4333559EC878}" type="slidenum">
              <a:rPr lang="en-US" smtClean="0"/>
              <a:t>5</a:t>
            </a:fld>
            <a:endParaRPr lang="en-US"/>
          </a:p>
        </p:txBody>
      </p:sp>
    </p:spTree>
    <p:extLst>
      <p:ext uri="{BB962C8B-B14F-4D97-AF65-F5344CB8AC3E}">
        <p14:creationId xmlns:p14="http://schemas.microsoft.com/office/powerpoint/2010/main" val="16726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they answer questions with a “YES” or “NO” by showing a Fist or 5 Fingers. Show them with your hand.</a:t>
            </a:r>
          </a:p>
          <a:p>
            <a:r>
              <a:rPr lang="en-US" dirty="0"/>
              <a:t>Have them practice with a couple of goofy questions.</a:t>
            </a:r>
          </a:p>
          <a:p>
            <a:r>
              <a:rPr lang="en-US" dirty="0"/>
              <a:t>“Did anyone ride a elephant today?”  everyone should answer “NO”</a:t>
            </a:r>
          </a:p>
          <a:p>
            <a:r>
              <a:rPr lang="en-US" dirty="0"/>
              <a:t>“Did everyone breath air today?” Hopefully, you get all “YES”</a:t>
            </a:r>
          </a:p>
        </p:txBody>
      </p:sp>
      <p:sp>
        <p:nvSpPr>
          <p:cNvPr id="4" name="Slide Number Placeholder 3"/>
          <p:cNvSpPr>
            <a:spLocks noGrp="1"/>
          </p:cNvSpPr>
          <p:nvPr>
            <p:ph type="sldNum" sz="quarter" idx="5"/>
          </p:nvPr>
        </p:nvSpPr>
        <p:spPr/>
        <p:txBody>
          <a:bodyPr/>
          <a:lstStyle/>
          <a:p>
            <a:fld id="{92ED6E3E-31DC-4D1B-8F54-4333559EC878}" type="slidenum">
              <a:rPr lang="en-US" smtClean="0"/>
              <a:t>6</a:t>
            </a:fld>
            <a:endParaRPr lang="en-US"/>
          </a:p>
        </p:txBody>
      </p:sp>
    </p:spTree>
    <p:extLst>
      <p:ext uri="{BB962C8B-B14F-4D97-AF65-F5344CB8AC3E}">
        <p14:creationId xmlns:p14="http://schemas.microsoft.com/office/powerpoint/2010/main" val="861228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 them how to give screen input with this simple method. </a:t>
            </a:r>
          </a:p>
          <a:p>
            <a:r>
              <a:rPr lang="en-US" dirty="0"/>
              <a:t>Yes = 5 fingers</a:t>
            </a:r>
            <a:br>
              <a:rPr lang="en-US" dirty="0"/>
            </a:br>
            <a:r>
              <a:rPr lang="en-US" dirty="0"/>
              <a:t>No = 0 fingers</a:t>
            </a:r>
          </a:p>
          <a:p>
            <a:r>
              <a:rPr lang="en-US" dirty="0"/>
              <a:t>OR if a lot of scouts, have them use the YES and NO buttons.</a:t>
            </a:r>
          </a:p>
          <a:p>
            <a:r>
              <a:rPr lang="en-US" dirty="0"/>
              <a:t>You can Change the questions to ask what you think your Scouts would like. These are ideas.</a:t>
            </a:r>
          </a:p>
        </p:txBody>
      </p:sp>
      <p:sp>
        <p:nvSpPr>
          <p:cNvPr id="4" name="Slide Number Placeholder 3"/>
          <p:cNvSpPr>
            <a:spLocks noGrp="1"/>
          </p:cNvSpPr>
          <p:nvPr>
            <p:ph type="sldNum" sz="quarter" idx="5"/>
          </p:nvPr>
        </p:nvSpPr>
        <p:spPr/>
        <p:txBody>
          <a:bodyPr/>
          <a:lstStyle/>
          <a:p>
            <a:fld id="{92ED6E3E-31DC-4D1B-8F54-4333559EC878}" type="slidenum">
              <a:rPr lang="en-US" smtClean="0"/>
              <a:t>7</a:t>
            </a:fld>
            <a:endParaRPr lang="en-US"/>
          </a:p>
        </p:txBody>
      </p:sp>
    </p:spTree>
    <p:extLst>
      <p:ext uri="{BB962C8B-B14F-4D97-AF65-F5344CB8AC3E}">
        <p14:creationId xmlns:p14="http://schemas.microsoft.com/office/powerpoint/2010/main" val="919798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them know what kind of eye spy game you are playing.</a:t>
            </a:r>
          </a:p>
          <a:p>
            <a:r>
              <a:rPr lang="en-US" dirty="0"/>
              <a:t>Categories: Challenge the Cubs to find categories of things:</a:t>
            </a:r>
          </a:p>
          <a:p>
            <a:pPr lvl="1"/>
            <a:r>
              <a:rPr lang="en-US" dirty="0"/>
              <a:t>How many bugs?</a:t>
            </a:r>
          </a:p>
          <a:p>
            <a:pPr lvl="1"/>
            <a:r>
              <a:rPr lang="en-US" dirty="0"/>
              <a:t>Animals?</a:t>
            </a:r>
          </a:p>
          <a:p>
            <a:r>
              <a:rPr lang="en-US" dirty="0"/>
              <a:t>Have them play “Eye Spy”</a:t>
            </a:r>
          </a:p>
          <a:p>
            <a:pPr lvl="1"/>
            <a:r>
              <a:rPr lang="en-US" dirty="0"/>
              <a:t>Player A says; “I spy with my little eye, something _____________.” And gives a clue.</a:t>
            </a:r>
          </a:p>
          <a:p>
            <a:pPr lvl="1"/>
            <a:r>
              <a:rPr lang="en-US" dirty="0"/>
              <a:t>Next player asks questions to figure it out. They can keep asking questions if the answer is “yes”.  If “no”, the next player gets to ask the question.</a:t>
            </a:r>
          </a:p>
          <a:p>
            <a:r>
              <a:rPr lang="en-US" dirty="0"/>
              <a:t>Kim’s Game</a:t>
            </a:r>
          </a:p>
          <a:p>
            <a:pPr lvl="1"/>
            <a:r>
              <a:rPr lang="en-US" dirty="0"/>
              <a:t>Show the slide for 10 seconds</a:t>
            </a:r>
          </a:p>
          <a:p>
            <a:pPr lvl="1"/>
            <a:r>
              <a:rPr lang="en-US" dirty="0"/>
              <a:t>Have the Cubs write out things they remember</a:t>
            </a:r>
          </a:p>
          <a:p>
            <a:pPr lvl="1"/>
            <a:r>
              <a:rPr lang="en-US" dirty="0"/>
              <a:t>Then bring the slide up again and have them compare lists. You can play for points.</a:t>
            </a:r>
          </a:p>
          <a:p>
            <a:pPr lvl="2"/>
            <a:r>
              <a:rPr lang="en-US" dirty="0"/>
              <a:t>1 </a:t>
            </a:r>
            <a:r>
              <a:rPr lang="en-US" dirty="0" err="1"/>
              <a:t>pt</a:t>
            </a:r>
            <a:r>
              <a:rPr lang="en-US" dirty="0"/>
              <a:t> for each thing</a:t>
            </a:r>
          </a:p>
          <a:p>
            <a:pPr lvl="2"/>
            <a:r>
              <a:rPr lang="en-US" dirty="0"/>
              <a:t>And 2 points if you see something no one else saw</a:t>
            </a:r>
          </a:p>
          <a:p>
            <a:endParaRPr lang="en-US" dirty="0"/>
          </a:p>
        </p:txBody>
      </p:sp>
      <p:sp>
        <p:nvSpPr>
          <p:cNvPr id="4" name="Slide Number Placeholder 3"/>
          <p:cNvSpPr>
            <a:spLocks noGrp="1"/>
          </p:cNvSpPr>
          <p:nvPr>
            <p:ph type="sldNum" sz="quarter" idx="5"/>
          </p:nvPr>
        </p:nvSpPr>
        <p:spPr/>
        <p:txBody>
          <a:bodyPr/>
          <a:lstStyle/>
          <a:p>
            <a:fld id="{92ED6E3E-31DC-4D1B-8F54-4333559EC878}" type="slidenum">
              <a:rPr lang="en-US" smtClean="0"/>
              <a:t>8</a:t>
            </a:fld>
            <a:endParaRPr lang="en-US"/>
          </a:p>
        </p:txBody>
      </p:sp>
    </p:spTree>
    <p:extLst>
      <p:ext uri="{BB962C8B-B14F-4D97-AF65-F5344CB8AC3E}">
        <p14:creationId xmlns:p14="http://schemas.microsoft.com/office/powerpoint/2010/main" val="2964481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 the notes of the Eye Spy slide.</a:t>
            </a:r>
          </a:p>
        </p:txBody>
      </p:sp>
      <p:sp>
        <p:nvSpPr>
          <p:cNvPr id="4" name="Slide Number Placeholder 3"/>
          <p:cNvSpPr>
            <a:spLocks noGrp="1"/>
          </p:cNvSpPr>
          <p:nvPr>
            <p:ph type="sldNum" sz="quarter" idx="5"/>
          </p:nvPr>
        </p:nvSpPr>
        <p:spPr/>
        <p:txBody>
          <a:bodyPr/>
          <a:lstStyle/>
          <a:p>
            <a:fld id="{92ED6E3E-31DC-4D1B-8F54-4333559EC878}" type="slidenum">
              <a:rPr lang="en-US" smtClean="0"/>
              <a:t>9</a:t>
            </a:fld>
            <a:endParaRPr lang="en-US"/>
          </a:p>
        </p:txBody>
      </p:sp>
    </p:spTree>
    <p:extLst>
      <p:ext uri="{BB962C8B-B14F-4D97-AF65-F5344CB8AC3E}">
        <p14:creationId xmlns:p14="http://schemas.microsoft.com/office/powerpoint/2010/main" val="1496863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3D8F-103C-45FA-BA2C-CBA717BC91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08D63B-7849-4F2A-A3F0-4124121F5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5FB4F0-9995-47CE-88D6-FE052AC1B237}"/>
              </a:ext>
            </a:extLst>
          </p:cNvPr>
          <p:cNvSpPr>
            <a:spLocks noGrp="1"/>
          </p:cNvSpPr>
          <p:nvPr>
            <p:ph type="dt" sz="half" idx="10"/>
          </p:nvPr>
        </p:nvSpPr>
        <p:spPr/>
        <p:txBody>
          <a:bodyPr/>
          <a:lstStyle/>
          <a:p>
            <a:fld id="{D8298F8E-ED69-4737-A468-2108ACA61ED0}" type="datetimeFigureOut">
              <a:rPr lang="en-US" smtClean="0"/>
              <a:t>5/21/2020</a:t>
            </a:fld>
            <a:endParaRPr lang="en-US"/>
          </a:p>
        </p:txBody>
      </p:sp>
      <p:sp>
        <p:nvSpPr>
          <p:cNvPr id="5" name="Footer Placeholder 4">
            <a:extLst>
              <a:ext uri="{FF2B5EF4-FFF2-40B4-BE49-F238E27FC236}">
                <a16:creationId xmlns:a16="http://schemas.microsoft.com/office/drawing/2014/main" id="{E6C11A56-4D66-4943-85BC-AC5E3A11D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717C5-2432-457A-9692-33602ED8922C}"/>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361669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FDEA-3C4F-416A-8C4E-490F71385D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6F83F0-79D8-4587-970A-7928149C08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5803CF-D832-4B4A-8D2B-F9494EFD7C06}"/>
              </a:ext>
            </a:extLst>
          </p:cNvPr>
          <p:cNvSpPr>
            <a:spLocks noGrp="1"/>
          </p:cNvSpPr>
          <p:nvPr>
            <p:ph type="dt" sz="half" idx="10"/>
          </p:nvPr>
        </p:nvSpPr>
        <p:spPr/>
        <p:txBody>
          <a:bodyPr/>
          <a:lstStyle/>
          <a:p>
            <a:fld id="{D8298F8E-ED69-4737-A468-2108ACA61ED0}" type="datetimeFigureOut">
              <a:rPr lang="en-US" smtClean="0"/>
              <a:t>5/21/2020</a:t>
            </a:fld>
            <a:endParaRPr lang="en-US"/>
          </a:p>
        </p:txBody>
      </p:sp>
      <p:sp>
        <p:nvSpPr>
          <p:cNvPr id="5" name="Footer Placeholder 4">
            <a:extLst>
              <a:ext uri="{FF2B5EF4-FFF2-40B4-BE49-F238E27FC236}">
                <a16:creationId xmlns:a16="http://schemas.microsoft.com/office/drawing/2014/main" id="{729D1BA4-862C-4D54-AF4A-E11AD2DF3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A8522-9457-4B30-99D8-96F4734B08AA}"/>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21994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BF93C4-2E29-4FC9-9ECC-F9F5653F81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4E58F1-48B6-4531-8066-6B12218E99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222EC-C0D3-46B4-AA55-095BEEC0420E}"/>
              </a:ext>
            </a:extLst>
          </p:cNvPr>
          <p:cNvSpPr>
            <a:spLocks noGrp="1"/>
          </p:cNvSpPr>
          <p:nvPr>
            <p:ph type="dt" sz="half" idx="10"/>
          </p:nvPr>
        </p:nvSpPr>
        <p:spPr/>
        <p:txBody>
          <a:bodyPr/>
          <a:lstStyle/>
          <a:p>
            <a:fld id="{D8298F8E-ED69-4737-A468-2108ACA61ED0}" type="datetimeFigureOut">
              <a:rPr lang="en-US" smtClean="0"/>
              <a:t>5/21/2020</a:t>
            </a:fld>
            <a:endParaRPr lang="en-US"/>
          </a:p>
        </p:txBody>
      </p:sp>
      <p:sp>
        <p:nvSpPr>
          <p:cNvPr id="5" name="Footer Placeholder 4">
            <a:extLst>
              <a:ext uri="{FF2B5EF4-FFF2-40B4-BE49-F238E27FC236}">
                <a16:creationId xmlns:a16="http://schemas.microsoft.com/office/drawing/2014/main" id="{DA17BFD2-5C5C-4B75-B8FC-27699BCAA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411D10-06BE-48C4-8395-5E87D84B2E71}"/>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35465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2015E-5D3C-4BDD-95F3-38B83CCCA2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197F9-DE9D-4518-B227-6F1584F497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F4249-5FF4-49BF-B69E-13662EE7CEAD}"/>
              </a:ext>
            </a:extLst>
          </p:cNvPr>
          <p:cNvSpPr>
            <a:spLocks noGrp="1"/>
          </p:cNvSpPr>
          <p:nvPr>
            <p:ph type="dt" sz="half" idx="10"/>
          </p:nvPr>
        </p:nvSpPr>
        <p:spPr/>
        <p:txBody>
          <a:bodyPr/>
          <a:lstStyle/>
          <a:p>
            <a:fld id="{D8298F8E-ED69-4737-A468-2108ACA61ED0}" type="datetimeFigureOut">
              <a:rPr lang="en-US" smtClean="0"/>
              <a:t>5/21/2020</a:t>
            </a:fld>
            <a:endParaRPr lang="en-US"/>
          </a:p>
        </p:txBody>
      </p:sp>
      <p:sp>
        <p:nvSpPr>
          <p:cNvPr id="5" name="Footer Placeholder 4">
            <a:extLst>
              <a:ext uri="{FF2B5EF4-FFF2-40B4-BE49-F238E27FC236}">
                <a16:creationId xmlns:a16="http://schemas.microsoft.com/office/drawing/2014/main" id="{5C654203-18F9-457A-9727-E21D534730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36A98-EE7C-4824-9EB1-542C4D90CD61}"/>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119952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1C98-6DD6-4401-A55B-E63B2B7EF5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BB33D9-9B18-4F75-BF2B-D7726DF9B5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F095B5-AE84-4E4E-A76F-C81697319545}"/>
              </a:ext>
            </a:extLst>
          </p:cNvPr>
          <p:cNvSpPr>
            <a:spLocks noGrp="1"/>
          </p:cNvSpPr>
          <p:nvPr>
            <p:ph type="dt" sz="half" idx="10"/>
          </p:nvPr>
        </p:nvSpPr>
        <p:spPr/>
        <p:txBody>
          <a:bodyPr/>
          <a:lstStyle/>
          <a:p>
            <a:fld id="{D8298F8E-ED69-4737-A468-2108ACA61ED0}" type="datetimeFigureOut">
              <a:rPr lang="en-US" smtClean="0"/>
              <a:t>5/21/2020</a:t>
            </a:fld>
            <a:endParaRPr lang="en-US"/>
          </a:p>
        </p:txBody>
      </p:sp>
      <p:sp>
        <p:nvSpPr>
          <p:cNvPr id="5" name="Footer Placeholder 4">
            <a:extLst>
              <a:ext uri="{FF2B5EF4-FFF2-40B4-BE49-F238E27FC236}">
                <a16:creationId xmlns:a16="http://schemas.microsoft.com/office/drawing/2014/main" id="{F716EDC5-5C9E-4656-A93E-079E91DC2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2FCE9-D874-489D-883F-BE1CD30C7E9A}"/>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4080549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F256-A4F2-437E-AFC7-2530533BEB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E598C8-5CFA-40BB-91FA-F66A43C692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EEE482-4ED9-49B6-9850-B93DF88C26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7190C8-E699-4088-9D8C-A915ED169468}"/>
              </a:ext>
            </a:extLst>
          </p:cNvPr>
          <p:cNvSpPr>
            <a:spLocks noGrp="1"/>
          </p:cNvSpPr>
          <p:nvPr>
            <p:ph type="dt" sz="half" idx="10"/>
          </p:nvPr>
        </p:nvSpPr>
        <p:spPr/>
        <p:txBody>
          <a:bodyPr/>
          <a:lstStyle/>
          <a:p>
            <a:fld id="{D8298F8E-ED69-4737-A468-2108ACA61ED0}" type="datetimeFigureOut">
              <a:rPr lang="en-US" smtClean="0"/>
              <a:t>5/21/2020</a:t>
            </a:fld>
            <a:endParaRPr lang="en-US"/>
          </a:p>
        </p:txBody>
      </p:sp>
      <p:sp>
        <p:nvSpPr>
          <p:cNvPr id="6" name="Footer Placeholder 5">
            <a:extLst>
              <a:ext uri="{FF2B5EF4-FFF2-40B4-BE49-F238E27FC236}">
                <a16:creationId xmlns:a16="http://schemas.microsoft.com/office/drawing/2014/main" id="{B53690BF-56E0-42D8-BD41-2E086E244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3461A-51EC-45A1-9A1B-C96740ECA99D}"/>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242775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18B5-6EA8-4D59-B88C-643A770C04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CD1DF1-4A9D-49CF-ACFC-DF795CDC2D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AD0444-3B89-4D48-B884-93BFF0A134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3E077D-19EA-4E95-9994-95267906CF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4AB92B-7CD8-4210-9142-070E596FB6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F5B066-CAF1-490C-9ACF-A66E66BBAB31}"/>
              </a:ext>
            </a:extLst>
          </p:cNvPr>
          <p:cNvSpPr>
            <a:spLocks noGrp="1"/>
          </p:cNvSpPr>
          <p:nvPr>
            <p:ph type="dt" sz="half" idx="10"/>
          </p:nvPr>
        </p:nvSpPr>
        <p:spPr/>
        <p:txBody>
          <a:bodyPr/>
          <a:lstStyle/>
          <a:p>
            <a:fld id="{D8298F8E-ED69-4737-A468-2108ACA61ED0}" type="datetimeFigureOut">
              <a:rPr lang="en-US" smtClean="0"/>
              <a:t>5/21/2020</a:t>
            </a:fld>
            <a:endParaRPr lang="en-US"/>
          </a:p>
        </p:txBody>
      </p:sp>
      <p:sp>
        <p:nvSpPr>
          <p:cNvPr id="8" name="Footer Placeholder 7">
            <a:extLst>
              <a:ext uri="{FF2B5EF4-FFF2-40B4-BE49-F238E27FC236}">
                <a16:creationId xmlns:a16="http://schemas.microsoft.com/office/drawing/2014/main" id="{AC9B2BD8-A13E-4DEB-AD7F-617740E2E7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EE652C-98BC-4FD8-886C-507E14566050}"/>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225790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7BE5D-E4B5-47AF-BFF4-28FAAD1980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44E2D5-9E02-4C96-ACB3-1C1588F1D4BE}"/>
              </a:ext>
            </a:extLst>
          </p:cNvPr>
          <p:cNvSpPr>
            <a:spLocks noGrp="1"/>
          </p:cNvSpPr>
          <p:nvPr>
            <p:ph type="dt" sz="half" idx="10"/>
          </p:nvPr>
        </p:nvSpPr>
        <p:spPr/>
        <p:txBody>
          <a:bodyPr/>
          <a:lstStyle/>
          <a:p>
            <a:fld id="{D8298F8E-ED69-4737-A468-2108ACA61ED0}" type="datetimeFigureOut">
              <a:rPr lang="en-US" smtClean="0"/>
              <a:t>5/21/2020</a:t>
            </a:fld>
            <a:endParaRPr lang="en-US"/>
          </a:p>
        </p:txBody>
      </p:sp>
      <p:sp>
        <p:nvSpPr>
          <p:cNvPr id="4" name="Footer Placeholder 3">
            <a:extLst>
              <a:ext uri="{FF2B5EF4-FFF2-40B4-BE49-F238E27FC236}">
                <a16:creationId xmlns:a16="http://schemas.microsoft.com/office/drawing/2014/main" id="{EBEB6C25-7E41-4F55-8DCF-2E42C27106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FB2F42-2E90-4BEE-B4DB-4631F05FA539}"/>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388959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797F2-AFEC-4C09-BE47-8FBEBC58EB4E}"/>
              </a:ext>
            </a:extLst>
          </p:cNvPr>
          <p:cNvSpPr>
            <a:spLocks noGrp="1"/>
          </p:cNvSpPr>
          <p:nvPr>
            <p:ph type="dt" sz="half" idx="10"/>
          </p:nvPr>
        </p:nvSpPr>
        <p:spPr/>
        <p:txBody>
          <a:bodyPr/>
          <a:lstStyle/>
          <a:p>
            <a:fld id="{D8298F8E-ED69-4737-A468-2108ACA61ED0}" type="datetimeFigureOut">
              <a:rPr lang="en-US" smtClean="0"/>
              <a:t>5/21/2020</a:t>
            </a:fld>
            <a:endParaRPr lang="en-US"/>
          </a:p>
        </p:txBody>
      </p:sp>
      <p:sp>
        <p:nvSpPr>
          <p:cNvPr id="3" name="Footer Placeholder 2">
            <a:extLst>
              <a:ext uri="{FF2B5EF4-FFF2-40B4-BE49-F238E27FC236}">
                <a16:creationId xmlns:a16="http://schemas.microsoft.com/office/drawing/2014/main" id="{E1AB7B4D-ECDA-494A-8781-3CB12EE6CC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37B81-3FBC-4D1C-9AF4-FE06927F4B13}"/>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29448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ECCA0-F215-417B-A7E8-887C7C6A5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305D85-4160-4A12-A557-26326601A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63F80B-53ED-4E89-B556-A6D415C96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C48E4-71D0-4EA3-BFB0-1ABF85D85E2D}"/>
              </a:ext>
            </a:extLst>
          </p:cNvPr>
          <p:cNvSpPr>
            <a:spLocks noGrp="1"/>
          </p:cNvSpPr>
          <p:nvPr>
            <p:ph type="dt" sz="half" idx="10"/>
          </p:nvPr>
        </p:nvSpPr>
        <p:spPr/>
        <p:txBody>
          <a:bodyPr/>
          <a:lstStyle/>
          <a:p>
            <a:fld id="{D8298F8E-ED69-4737-A468-2108ACA61ED0}" type="datetimeFigureOut">
              <a:rPr lang="en-US" smtClean="0"/>
              <a:t>5/21/2020</a:t>
            </a:fld>
            <a:endParaRPr lang="en-US"/>
          </a:p>
        </p:txBody>
      </p:sp>
      <p:sp>
        <p:nvSpPr>
          <p:cNvPr id="6" name="Footer Placeholder 5">
            <a:extLst>
              <a:ext uri="{FF2B5EF4-FFF2-40B4-BE49-F238E27FC236}">
                <a16:creationId xmlns:a16="http://schemas.microsoft.com/office/drawing/2014/main" id="{D31DACB8-EAB0-4666-A992-93EE3F1573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3D042-A33A-47C3-8667-F96BD1D4CB78}"/>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50410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1045-FE95-4076-8EEA-4B6CE603C1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F89314-DE34-4958-B044-4E401A6A09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398D0F-68C6-44D0-8040-8A86E7897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874020-768C-49FE-97A5-3B960D181A99}"/>
              </a:ext>
            </a:extLst>
          </p:cNvPr>
          <p:cNvSpPr>
            <a:spLocks noGrp="1"/>
          </p:cNvSpPr>
          <p:nvPr>
            <p:ph type="dt" sz="half" idx="10"/>
          </p:nvPr>
        </p:nvSpPr>
        <p:spPr/>
        <p:txBody>
          <a:bodyPr/>
          <a:lstStyle/>
          <a:p>
            <a:fld id="{D8298F8E-ED69-4737-A468-2108ACA61ED0}" type="datetimeFigureOut">
              <a:rPr lang="en-US" smtClean="0"/>
              <a:t>5/21/2020</a:t>
            </a:fld>
            <a:endParaRPr lang="en-US"/>
          </a:p>
        </p:txBody>
      </p:sp>
      <p:sp>
        <p:nvSpPr>
          <p:cNvPr id="6" name="Footer Placeholder 5">
            <a:extLst>
              <a:ext uri="{FF2B5EF4-FFF2-40B4-BE49-F238E27FC236}">
                <a16:creationId xmlns:a16="http://schemas.microsoft.com/office/drawing/2014/main" id="{BCF6AD50-DFBF-46B2-A61C-E48324A70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6441B0-6B28-4E47-B029-DFA4460B6A0F}"/>
              </a:ext>
            </a:extLst>
          </p:cNvPr>
          <p:cNvSpPr>
            <a:spLocks noGrp="1"/>
          </p:cNvSpPr>
          <p:nvPr>
            <p:ph type="sldNum" sz="quarter" idx="12"/>
          </p:nvPr>
        </p:nvSpPr>
        <p:spPr/>
        <p:txBody>
          <a:bodyPr/>
          <a:lstStyle/>
          <a:p>
            <a:fld id="{2F3FA334-1064-45C8-B9B1-71F7819C599C}" type="slidenum">
              <a:rPr lang="en-US" smtClean="0"/>
              <a:t>‹#›</a:t>
            </a:fld>
            <a:endParaRPr lang="en-US"/>
          </a:p>
        </p:txBody>
      </p:sp>
    </p:spTree>
    <p:extLst>
      <p:ext uri="{BB962C8B-B14F-4D97-AF65-F5344CB8AC3E}">
        <p14:creationId xmlns:p14="http://schemas.microsoft.com/office/powerpoint/2010/main" val="137160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83129F-E3C2-4E42-B3A8-5497942D65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84C89-058B-4E05-97D5-86DC673738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13F32-6EE8-42E8-9768-2F7F9A1E53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98F8E-ED69-4737-A468-2108ACA61ED0}" type="datetimeFigureOut">
              <a:rPr lang="en-US" smtClean="0"/>
              <a:t>5/21/2020</a:t>
            </a:fld>
            <a:endParaRPr lang="en-US"/>
          </a:p>
        </p:txBody>
      </p:sp>
      <p:sp>
        <p:nvSpPr>
          <p:cNvPr id="5" name="Footer Placeholder 4">
            <a:extLst>
              <a:ext uri="{FF2B5EF4-FFF2-40B4-BE49-F238E27FC236}">
                <a16:creationId xmlns:a16="http://schemas.microsoft.com/office/drawing/2014/main" id="{14486FCE-69D5-4921-880A-43EAA0709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CC2E5B-3C60-43E5-BA4C-1072AB875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FA334-1064-45C8-B9B1-71F7819C599C}" type="slidenum">
              <a:rPr lang="en-US" smtClean="0"/>
              <a:t>‹#›</a:t>
            </a:fld>
            <a:endParaRPr lang="en-US"/>
          </a:p>
        </p:txBody>
      </p:sp>
    </p:spTree>
    <p:extLst>
      <p:ext uri="{BB962C8B-B14F-4D97-AF65-F5344CB8AC3E}">
        <p14:creationId xmlns:p14="http://schemas.microsoft.com/office/powerpoint/2010/main" val="2564987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png"/><Relationship Id="rId3" Type="http://schemas.openxmlformats.org/officeDocument/2006/relationships/image" Target="../media/image21.jpeg"/><Relationship Id="rId7" Type="http://schemas.openxmlformats.org/officeDocument/2006/relationships/image" Target="../media/image16.png"/><Relationship Id="rId12"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8.png"/><Relationship Id="rId1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RK27RX54EJU?feature=oembed" TargetMode="Externa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4B97A8-3F21-42C8-892E-3C09709B21F0}"/>
              </a:ext>
            </a:extLst>
          </p:cNvPr>
          <p:cNvSpPr>
            <a:spLocks noGrp="1"/>
          </p:cNvSpPr>
          <p:nvPr>
            <p:ph type="ctrTitle"/>
          </p:nvPr>
        </p:nvSpPr>
        <p:spPr>
          <a:xfrm>
            <a:off x="546351" y="433545"/>
            <a:ext cx="11139854" cy="930447"/>
          </a:xfrm>
        </p:spPr>
        <p:txBody>
          <a:bodyPr>
            <a:normAutofit/>
          </a:bodyPr>
          <a:lstStyle/>
          <a:p>
            <a:r>
              <a:rPr lang="en-US" sz="5400" dirty="0">
                <a:solidFill>
                  <a:srgbClr val="FFFFFF"/>
                </a:solidFill>
              </a:rPr>
              <a:t>Fun Cub Scout Meeting</a:t>
            </a:r>
          </a:p>
        </p:txBody>
      </p:sp>
      <p:sp>
        <p:nvSpPr>
          <p:cNvPr id="3" name="Subtitle 2">
            <a:extLst>
              <a:ext uri="{FF2B5EF4-FFF2-40B4-BE49-F238E27FC236}">
                <a16:creationId xmlns:a16="http://schemas.microsoft.com/office/drawing/2014/main" id="{7DFB0A74-949A-4E05-9EAA-5D83A79E125A}"/>
              </a:ext>
            </a:extLst>
          </p:cNvPr>
          <p:cNvSpPr>
            <a:spLocks noGrp="1"/>
          </p:cNvSpPr>
          <p:nvPr>
            <p:ph type="subTitle" idx="1"/>
          </p:nvPr>
        </p:nvSpPr>
        <p:spPr>
          <a:xfrm>
            <a:off x="1544278" y="1645723"/>
            <a:ext cx="9144000" cy="420001"/>
          </a:xfrm>
        </p:spPr>
        <p:txBody>
          <a:bodyPr>
            <a:normAutofit fontScale="92500" lnSpcReduction="10000"/>
          </a:bodyPr>
          <a:lstStyle/>
          <a:p>
            <a:r>
              <a:rPr lang="en-US" sz="2800" dirty="0">
                <a:solidFill>
                  <a:srgbClr val="FFC000"/>
                </a:solidFill>
              </a:rPr>
              <a:t>Get Together and Have Fun!</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2C445496-F6EF-42A5-AC9C-D8AFB5D232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55797" y="2277801"/>
            <a:ext cx="2792440" cy="2785459"/>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sign&#10;&#10;Description automatically generated">
            <a:extLst>
              <a:ext uri="{FF2B5EF4-FFF2-40B4-BE49-F238E27FC236}">
                <a16:creationId xmlns:a16="http://schemas.microsoft.com/office/drawing/2014/main" id="{659C00DC-BEE7-4942-8589-138B961FF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765" y="2426818"/>
            <a:ext cx="5092532" cy="3997637"/>
          </a:xfrm>
          <a:prstGeom prst="rect">
            <a:avLst/>
          </a:prstGeom>
        </p:spPr>
      </p:pic>
      <p:sp>
        <p:nvSpPr>
          <p:cNvPr id="4" name="Rectangle 3">
            <a:extLst>
              <a:ext uri="{FF2B5EF4-FFF2-40B4-BE49-F238E27FC236}">
                <a16:creationId xmlns:a16="http://schemas.microsoft.com/office/drawing/2014/main" id="{505E4906-8B15-4CD9-961B-F436A5166B21}"/>
              </a:ext>
            </a:extLst>
          </p:cNvPr>
          <p:cNvSpPr/>
          <p:nvPr/>
        </p:nvSpPr>
        <p:spPr>
          <a:xfrm>
            <a:off x="487657" y="5212277"/>
            <a:ext cx="5528719" cy="1446550"/>
          </a:xfrm>
          <a:prstGeom prst="rect">
            <a:avLst/>
          </a:prstGeom>
          <a:noFill/>
        </p:spPr>
        <p:txBody>
          <a:bodyPr wrap="square" lIns="91440" tIns="45720" rIns="91440" bIns="45720">
            <a:spAutoFit/>
          </a:bodyPr>
          <a:lstStyle/>
          <a:p>
            <a:pPr algn="ctr"/>
            <a:r>
              <a:rPr lang="en-US" sz="4400" b="0" cap="none" spc="0" dirty="0">
                <a:ln w="0"/>
                <a:solidFill>
                  <a:srgbClr val="0070C0"/>
                </a:solidFill>
                <a:effectLst>
                  <a:outerShdw blurRad="38100" dist="19050" dir="2700000" algn="tl" rotWithShape="0">
                    <a:schemeClr val="dk1">
                      <a:alpha val="40000"/>
                    </a:schemeClr>
                  </a:outerShdw>
                </a:effectLst>
              </a:rPr>
              <a:t>Video Conference &amp; PowerPoint</a:t>
            </a:r>
          </a:p>
        </p:txBody>
      </p:sp>
    </p:spTree>
    <p:extLst>
      <p:ext uri="{BB962C8B-B14F-4D97-AF65-F5344CB8AC3E}">
        <p14:creationId xmlns:p14="http://schemas.microsoft.com/office/powerpoint/2010/main" val="625362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B6105A95-E51C-4B7E-BF89-6F07D3B95F78}"/>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10314" r="3019"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780F5B-BC8B-49A6-9843-703E9423049B}"/>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Categories Eye Spy Game </a:t>
            </a:r>
          </a:p>
        </p:txBody>
      </p:sp>
      <p:sp>
        <p:nvSpPr>
          <p:cNvPr id="3" name="Content Placeholder 2">
            <a:extLst>
              <a:ext uri="{FF2B5EF4-FFF2-40B4-BE49-F238E27FC236}">
                <a16:creationId xmlns:a16="http://schemas.microsoft.com/office/drawing/2014/main" id="{DC83C077-6C0B-4879-A87B-31F43DBA705D}"/>
              </a:ext>
            </a:extLst>
          </p:cNvPr>
          <p:cNvSpPr>
            <a:spLocks noGrp="1"/>
          </p:cNvSpPr>
          <p:nvPr>
            <p:ph idx="1"/>
          </p:nvPr>
        </p:nvSpPr>
        <p:spPr>
          <a:xfrm>
            <a:off x="838200" y="1825625"/>
            <a:ext cx="10515600" cy="4351338"/>
          </a:xfrm>
        </p:spPr>
        <p:txBody>
          <a:bodyPr>
            <a:normAutofit/>
          </a:bodyPr>
          <a:lstStyle/>
          <a:p>
            <a:r>
              <a:rPr lang="en-US" sz="4800" dirty="0">
                <a:solidFill>
                  <a:srgbClr val="FFFFFF"/>
                </a:solidFill>
              </a:rPr>
              <a:t>You have 15 seconds</a:t>
            </a:r>
          </a:p>
          <a:p>
            <a:r>
              <a:rPr lang="en-US" sz="4800" dirty="0">
                <a:solidFill>
                  <a:srgbClr val="FFFFFF"/>
                </a:solidFill>
              </a:rPr>
              <a:t>How many bugs can you find?</a:t>
            </a:r>
          </a:p>
          <a:p>
            <a:endParaRPr lang="en-US" dirty="0">
              <a:solidFill>
                <a:srgbClr val="FFFFFF"/>
              </a:solidFill>
            </a:endParaRPr>
          </a:p>
        </p:txBody>
      </p:sp>
    </p:spTree>
    <p:extLst>
      <p:ext uri="{BB962C8B-B14F-4D97-AF65-F5344CB8AC3E}">
        <p14:creationId xmlns:p14="http://schemas.microsoft.com/office/powerpoint/2010/main" val="313777244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721EAA9-469D-41C1-9B0C-D85250487D1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07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B6105A95-E51C-4B7E-BF89-6F07D3B95F78}"/>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10314" r="3019"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780F5B-BC8B-49A6-9843-703E9423049B}"/>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Game </a:t>
            </a:r>
          </a:p>
        </p:txBody>
      </p:sp>
      <p:sp>
        <p:nvSpPr>
          <p:cNvPr id="3" name="Content Placeholder 2">
            <a:extLst>
              <a:ext uri="{FF2B5EF4-FFF2-40B4-BE49-F238E27FC236}">
                <a16:creationId xmlns:a16="http://schemas.microsoft.com/office/drawing/2014/main" id="{DC83C077-6C0B-4879-A87B-31F43DBA705D}"/>
              </a:ext>
            </a:extLst>
          </p:cNvPr>
          <p:cNvSpPr>
            <a:spLocks noGrp="1"/>
          </p:cNvSpPr>
          <p:nvPr>
            <p:ph idx="1"/>
          </p:nvPr>
        </p:nvSpPr>
        <p:spPr>
          <a:xfrm>
            <a:off x="838200" y="1825625"/>
            <a:ext cx="10515600" cy="4351338"/>
          </a:xfrm>
        </p:spPr>
        <p:txBody>
          <a:bodyPr>
            <a:normAutofit/>
          </a:bodyPr>
          <a:lstStyle/>
          <a:p>
            <a:r>
              <a:rPr lang="en-US" sz="4800" dirty="0">
                <a:solidFill>
                  <a:srgbClr val="FFFFFF"/>
                </a:solidFill>
              </a:rPr>
              <a:t>How many bugs did you find?</a:t>
            </a:r>
          </a:p>
          <a:p>
            <a:endParaRPr lang="en-US" dirty="0">
              <a:solidFill>
                <a:srgbClr val="FFFFFF"/>
              </a:solidFill>
            </a:endParaRPr>
          </a:p>
        </p:txBody>
      </p:sp>
    </p:spTree>
    <p:extLst>
      <p:ext uri="{BB962C8B-B14F-4D97-AF65-F5344CB8AC3E}">
        <p14:creationId xmlns:p14="http://schemas.microsoft.com/office/powerpoint/2010/main" val="71234242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721EAA9-469D-41C1-9B0C-D85250487D1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ED0D0AE-6EDE-48D9-AB5C-F71289E6EFAF}"/>
              </a:ext>
            </a:extLst>
          </p:cNvPr>
          <p:cNvSpPr/>
          <p:nvPr/>
        </p:nvSpPr>
        <p:spPr>
          <a:xfrm>
            <a:off x="8420100" y="5575300"/>
            <a:ext cx="1231900" cy="1282700"/>
          </a:xfrm>
          <a:prstGeom prst="ellipse">
            <a:avLst/>
          </a:prstGeom>
          <a:solidFill>
            <a:srgbClr val="FFFF00">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651D7E1-B36C-4894-B2D7-16B55C7A1318}"/>
              </a:ext>
            </a:extLst>
          </p:cNvPr>
          <p:cNvSpPr/>
          <p:nvPr/>
        </p:nvSpPr>
        <p:spPr>
          <a:xfrm>
            <a:off x="7340600" y="1803400"/>
            <a:ext cx="1231900" cy="1282700"/>
          </a:xfrm>
          <a:prstGeom prst="ellipse">
            <a:avLst/>
          </a:prstGeom>
          <a:solidFill>
            <a:srgbClr val="FFFF00">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F2A0DE6-B365-48C2-B703-48C2F2E34554}"/>
              </a:ext>
            </a:extLst>
          </p:cNvPr>
          <p:cNvSpPr/>
          <p:nvPr/>
        </p:nvSpPr>
        <p:spPr>
          <a:xfrm>
            <a:off x="9537700" y="1930400"/>
            <a:ext cx="1231900" cy="1282700"/>
          </a:xfrm>
          <a:prstGeom prst="ellipse">
            <a:avLst/>
          </a:prstGeom>
          <a:solidFill>
            <a:srgbClr val="FFFF00">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B052634-1EC0-4DFF-AC16-F2DD9A5CB959}"/>
              </a:ext>
            </a:extLst>
          </p:cNvPr>
          <p:cNvSpPr/>
          <p:nvPr/>
        </p:nvSpPr>
        <p:spPr>
          <a:xfrm>
            <a:off x="5689600" y="5486400"/>
            <a:ext cx="1231900" cy="1282700"/>
          </a:xfrm>
          <a:prstGeom prst="ellipse">
            <a:avLst/>
          </a:prstGeom>
          <a:solidFill>
            <a:srgbClr val="FFFF00">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8A6250C-94C3-41B5-97C3-9AC11A9809AC}"/>
              </a:ext>
            </a:extLst>
          </p:cNvPr>
          <p:cNvSpPr/>
          <p:nvPr/>
        </p:nvSpPr>
        <p:spPr>
          <a:xfrm>
            <a:off x="469900" y="1803400"/>
            <a:ext cx="1231900" cy="1282700"/>
          </a:xfrm>
          <a:prstGeom prst="ellipse">
            <a:avLst/>
          </a:prstGeom>
          <a:solidFill>
            <a:srgbClr val="FFFF00">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65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B6105A95-E51C-4B7E-BF89-6F07D3B95F78}"/>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10314" r="3019"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780F5B-BC8B-49A6-9843-703E9423049B}"/>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Categories Eye Spy Game </a:t>
            </a:r>
          </a:p>
        </p:txBody>
      </p:sp>
      <p:sp>
        <p:nvSpPr>
          <p:cNvPr id="3" name="Content Placeholder 2">
            <a:extLst>
              <a:ext uri="{FF2B5EF4-FFF2-40B4-BE49-F238E27FC236}">
                <a16:creationId xmlns:a16="http://schemas.microsoft.com/office/drawing/2014/main" id="{DC83C077-6C0B-4879-A87B-31F43DBA705D}"/>
              </a:ext>
            </a:extLst>
          </p:cNvPr>
          <p:cNvSpPr>
            <a:spLocks noGrp="1"/>
          </p:cNvSpPr>
          <p:nvPr>
            <p:ph idx="1"/>
          </p:nvPr>
        </p:nvSpPr>
        <p:spPr>
          <a:xfrm>
            <a:off x="838200" y="1825625"/>
            <a:ext cx="10515600" cy="4351338"/>
          </a:xfrm>
        </p:spPr>
        <p:txBody>
          <a:bodyPr>
            <a:normAutofit/>
          </a:bodyPr>
          <a:lstStyle/>
          <a:p>
            <a:r>
              <a:rPr lang="en-US" sz="4800" dirty="0">
                <a:solidFill>
                  <a:srgbClr val="FFFFFF"/>
                </a:solidFill>
              </a:rPr>
              <a:t>You have 15 seconds</a:t>
            </a:r>
          </a:p>
          <a:p>
            <a:r>
              <a:rPr lang="en-US" sz="4800" dirty="0">
                <a:solidFill>
                  <a:srgbClr val="FFFFFF"/>
                </a:solidFill>
              </a:rPr>
              <a:t>How many animals can you find?</a:t>
            </a:r>
          </a:p>
          <a:p>
            <a:endParaRPr lang="en-US" dirty="0">
              <a:solidFill>
                <a:srgbClr val="FFFFFF"/>
              </a:solidFill>
            </a:endParaRPr>
          </a:p>
        </p:txBody>
      </p:sp>
    </p:spTree>
    <p:extLst>
      <p:ext uri="{BB962C8B-B14F-4D97-AF65-F5344CB8AC3E}">
        <p14:creationId xmlns:p14="http://schemas.microsoft.com/office/powerpoint/2010/main" val="292916557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721EAA9-469D-41C1-9B0C-D85250487D1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0" y="-635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AED0D0AE-6EDE-48D9-AB5C-F71289E6EFAF}"/>
              </a:ext>
            </a:extLst>
          </p:cNvPr>
          <p:cNvSpPr/>
          <p:nvPr/>
        </p:nvSpPr>
        <p:spPr>
          <a:xfrm>
            <a:off x="1339850" y="2787650"/>
            <a:ext cx="1231900" cy="1282700"/>
          </a:xfrm>
          <a:prstGeom prst="ellipse">
            <a:avLst/>
          </a:prstGeom>
          <a:solidFill>
            <a:srgbClr val="FFFF00">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651D7E1-B36C-4894-B2D7-16B55C7A1318}"/>
              </a:ext>
            </a:extLst>
          </p:cNvPr>
          <p:cNvSpPr/>
          <p:nvPr/>
        </p:nvSpPr>
        <p:spPr>
          <a:xfrm>
            <a:off x="2571750" y="-6350"/>
            <a:ext cx="1231900" cy="1282700"/>
          </a:xfrm>
          <a:prstGeom prst="ellipse">
            <a:avLst/>
          </a:prstGeom>
          <a:solidFill>
            <a:srgbClr val="FFFF00">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F2A0DE6-B365-48C2-B703-48C2F2E34554}"/>
              </a:ext>
            </a:extLst>
          </p:cNvPr>
          <p:cNvSpPr/>
          <p:nvPr/>
        </p:nvSpPr>
        <p:spPr>
          <a:xfrm>
            <a:off x="2832100" y="1454150"/>
            <a:ext cx="1231900" cy="1282700"/>
          </a:xfrm>
          <a:prstGeom prst="ellipse">
            <a:avLst/>
          </a:prstGeom>
          <a:solidFill>
            <a:srgbClr val="FFFF00">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B052634-1EC0-4DFF-AC16-F2DD9A5CB959}"/>
              </a:ext>
            </a:extLst>
          </p:cNvPr>
          <p:cNvSpPr/>
          <p:nvPr/>
        </p:nvSpPr>
        <p:spPr>
          <a:xfrm>
            <a:off x="1924050" y="4933950"/>
            <a:ext cx="1231900" cy="1282700"/>
          </a:xfrm>
          <a:prstGeom prst="ellipse">
            <a:avLst/>
          </a:prstGeom>
          <a:solidFill>
            <a:srgbClr val="FFFF00">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8A6250C-94C3-41B5-97C3-9AC11A9809AC}"/>
              </a:ext>
            </a:extLst>
          </p:cNvPr>
          <p:cNvSpPr/>
          <p:nvPr/>
        </p:nvSpPr>
        <p:spPr>
          <a:xfrm>
            <a:off x="0" y="4933950"/>
            <a:ext cx="1231900" cy="1282700"/>
          </a:xfrm>
          <a:prstGeom prst="ellipse">
            <a:avLst/>
          </a:prstGeom>
          <a:solidFill>
            <a:srgbClr val="FFFF00">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B13EEE0-BADC-4754-BA61-D259E7B85DF9}"/>
              </a:ext>
            </a:extLst>
          </p:cNvPr>
          <p:cNvSpPr/>
          <p:nvPr/>
        </p:nvSpPr>
        <p:spPr>
          <a:xfrm>
            <a:off x="10934700" y="4997450"/>
            <a:ext cx="1231900" cy="1282700"/>
          </a:xfrm>
          <a:prstGeom prst="ellipse">
            <a:avLst/>
          </a:prstGeom>
          <a:solidFill>
            <a:srgbClr val="FFFF00">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C3BA01B-B8A2-44C9-B3AE-28E2EBD36CAD}"/>
              </a:ext>
            </a:extLst>
          </p:cNvPr>
          <p:cNvSpPr/>
          <p:nvPr/>
        </p:nvSpPr>
        <p:spPr>
          <a:xfrm>
            <a:off x="9867900" y="5416550"/>
            <a:ext cx="1231900" cy="1282700"/>
          </a:xfrm>
          <a:prstGeom prst="ellipse">
            <a:avLst/>
          </a:prstGeom>
          <a:solidFill>
            <a:srgbClr val="FFFF00">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3651A94-29AA-43F3-BB38-5B829755E4C5}"/>
              </a:ext>
            </a:extLst>
          </p:cNvPr>
          <p:cNvSpPr/>
          <p:nvPr/>
        </p:nvSpPr>
        <p:spPr>
          <a:xfrm>
            <a:off x="3803650" y="3143250"/>
            <a:ext cx="1231900" cy="1282700"/>
          </a:xfrm>
          <a:prstGeom prst="ellipse">
            <a:avLst/>
          </a:prstGeom>
          <a:solidFill>
            <a:srgbClr val="FFFF00">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D5B3F31-41E7-4AA6-B41A-FFB68D3C1D43}"/>
              </a:ext>
            </a:extLst>
          </p:cNvPr>
          <p:cNvSpPr/>
          <p:nvPr/>
        </p:nvSpPr>
        <p:spPr>
          <a:xfrm>
            <a:off x="5365750" y="-184150"/>
            <a:ext cx="1231900" cy="1282700"/>
          </a:xfrm>
          <a:prstGeom prst="ellipse">
            <a:avLst/>
          </a:prstGeom>
          <a:solidFill>
            <a:srgbClr val="FFFF00">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68E5485-AF31-4F83-A7E6-81C02B13183B}"/>
              </a:ext>
            </a:extLst>
          </p:cNvPr>
          <p:cNvSpPr/>
          <p:nvPr/>
        </p:nvSpPr>
        <p:spPr>
          <a:xfrm>
            <a:off x="7546975" y="88900"/>
            <a:ext cx="1231900" cy="1282700"/>
          </a:xfrm>
          <a:prstGeom prst="ellipse">
            <a:avLst/>
          </a:prstGeom>
          <a:solidFill>
            <a:srgbClr val="FFFF00">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53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heel(1)">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heel(1)">
                                      <p:cBhvr>
                                        <p:cTn id="47" dur="2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heel(1)">
                                      <p:cBhvr>
                                        <p:cTn id="5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A close up of a logo&#10;&#10;Description automatically generated">
            <a:extLst>
              <a:ext uri="{FF2B5EF4-FFF2-40B4-BE49-F238E27FC236}">
                <a16:creationId xmlns:a16="http://schemas.microsoft.com/office/drawing/2014/main" id="{7BE8F8F5-6101-4173-9B2D-0E31DCDCB48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 b="3572"/>
          <a:stretch/>
        </p:blipFill>
        <p:spPr bwMode="auto">
          <a:xfrm>
            <a:off x="1174565" y="1249274"/>
            <a:ext cx="9480699" cy="39195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361716C-C1C3-4F76-B4D5-2F843B3C2060}"/>
              </a:ext>
            </a:extLst>
          </p:cNvPr>
          <p:cNvSpPr/>
          <p:nvPr/>
        </p:nvSpPr>
        <p:spPr>
          <a:xfrm>
            <a:off x="660400" y="3764531"/>
            <a:ext cx="10871200" cy="2879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F1DF8C-168F-49F4-B018-876E752A5A55}"/>
              </a:ext>
            </a:extLst>
          </p:cNvPr>
          <p:cNvSpPr>
            <a:spLocks noGrp="1"/>
          </p:cNvSpPr>
          <p:nvPr>
            <p:ph type="title"/>
          </p:nvPr>
        </p:nvSpPr>
        <p:spPr>
          <a:xfrm>
            <a:off x="838200" y="143663"/>
            <a:ext cx="10515600" cy="1325563"/>
          </a:xfrm>
        </p:spPr>
        <p:txBody>
          <a:bodyPr vert="horz" lIns="91440" tIns="45720" rIns="91440" bIns="45720" rtlCol="0" anchor="ctr">
            <a:normAutofit/>
          </a:bodyPr>
          <a:lstStyle/>
          <a:p>
            <a:r>
              <a:rPr lang="en-US" dirty="0"/>
              <a:t>Fist of 5 Voting Explained</a:t>
            </a:r>
          </a:p>
        </p:txBody>
      </p:sp>
      <p:pic>
        <p:nvPicPr>
          <p:cNvPr id="5" name="Picture 2">
            <a:extLst>
              <a:ext uri="{FF2B5EF4-FFF2-40B4-BE49-F238E27FC236}">
                <a16:creationId xmlns:a16="http://schemas.microsoft.com/office/drawing/2014/main" id="{218365C4-E3B1-464D-9915-1E080C21E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65029" y="3764531"/>
            <a:ext cx="9290235" cy="26575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22CDAD6-914F-427B-8408-E2EC49992088}"/>
              </a:ext>
            </a:extLst>
          </p:cNvPr>
          <p:cNvSpPr/>
          <p:nvPr/>
        </p:nvSpPr>
        <p:spPr>
          <a:xfrm>
            <a:off x="7616291" y="1284503"/>
            <a:ext cx="3038973" cy="923330"/>
          </a:xfrm>
          <a:prstGeom prst="rect">
            <a:avLst/>
          </a:prstGeom>
          <a:noFill/>
        </p:spPr>
        <p:txBody>
          <a:bodyPr wrap="none" lIns="91440" tIns="45720" rIns="91440" bIns="45720">
            <a:spAutoFit/>
          </a:bodyPr>
          <a:lstStyle/>
          <a:p>
            <a:pPr algn="ctr"/>
            <a:r>
              <a:rPr lang="en-US" sz="5400" b="1" cap="none" spc="0" dirty="0">
                <a:ln w="10160">
                  <a:solidFill>
                    <a:schemeClr val="bg1"/>
                  </a:solidFill>
                  <a:prstDash val="solid"/>
                </a:ln>
                <a:solidFill>
                  <a:schemeClr val="accent4">
                    <a:lumMod val="75000"/>
                  </a:schemeClr>
                </a:solidFill>
                <a:effectLst>
                  <a:outerShdw blurRad="38100" dist="22860" dir="5400000" algn="tl" rotWithShape="0">
                    <a:srgbClr val="000000">
                      <a:alpha val="30000"/>
                    </a:srgbClr>
                  </a:outerShdw>
                </a:effectLst>
              </a:rPr>
              <a:t>Chocolate</a:t>
            </a:r>
          </a:p>
        </p:txBody>
      </p:sp>
      <p:sp>
        <p:nvSpPr>
          <p:cNvPr id="8" name="Rectangle 7">
            <a:extLst>
              <a:ext uri="{FF2B5EF4-FFF2-40B4-BE49-F238E27FC236}">
                <a16:creationId xmlns:a16="http://schemas.microsoft.com/office/drawing/2014/main" id="{5417F30C-6838-422F-AE83-BE7C26D91099}"/>
              </a:ext>
            </a:extLst>
          </p:cNvPr>
          <p:cNvSpPr/>
          <p:nvPr/>
        </p:nvSpPr>
        <p:spPr>
          <a:xfrm>
            <a:off x="1301484" y="1306116"/>
            <a:ext cx="2483071" cy="923330"/>
          </a:xfrm>
          <a:prstGeom prst="rect">
            <a:avLst/>
          </a:prstGeom>
          <a:noFill/>
        </p:spPr>
        <p:txBody>
          <a:bodyPr wrap="square" lIns="91440" tIns="45720" rIns="91440" bIns="45720">
            <a:spAutoFit/>
          </a:bodyPr>
          <a:lstStyle/>
          <a:p>
            <a:pPr algn="ctr"/>
            <a:r>
              <a:rPr lang="en-US" sz="5400" b="1" dirty="0">
                <a:ln w="10160">
                  <a:solidFill>
                    <a:schemeClr val="bg1"/>
                  </a:solidFill>
                  <a:prstDash val="solid"/>
                </a:ln>
                <a:solidFill>
                  <a:srgbClr val="FFFFFF"/>
                </a:solidFill>
                <a:effectLst>
                  <a:outerShdw blurRad="38100" dist="22860" dir="5400000" algn="tl" rotWithShape="0">
                    <a:srgbClr val="000000">
                      <a:alpha val="30000"/>
                    </a:srgbClr>
                  </a:outerShdw>
                </a:effectLst>
              </a:rPr>
              <a:t>Licorice</a:t>
            </a:r>
            <a:endParaRPr lang="en-US" sz="5400" b="1"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sp>
        <p:nvSpPr>
          <p:cNvPr id="9" name="Rectangle 8">
            <a:extLst>
              <a:ext uri="{FF2B5EF4-FFF2-40B4-BE49-F238E27FC236}">
                <a16:creationId xmlns:a16="http://schemas.microsoft.com/office/drawing/2014/main" id="{67AA4D82-942F-42B8-9D94-21B443892D80}"/>
              </a:ext>
            </a:extLst>
          </p:cNvPr>
          <p:cNvSpPr/>
          <p:nvPr/>
        </p:nvSpPr>
        <p:spPr>
          <a:xfrm>
            <a:off x="4009864" y="1284503"/>
            <a:ext cx="3381118" cy="923330"/>
          </a:xfrm>
          <a:prstGeom prst="rect">
            <a:avLst/>
          </a:prstGeom>
          <a:noFill/>
        </p:spPr>
        <p:txBody>
          <a:bodyPr wrap="none" lIns="91440" tIns="45720" rIns="91440" bIns="45720">
            <a:spAutoFit/>
          </a:bodyPr>
          <a:lstStyle/>
          <a:p>
            <a:pPr algn="ctr"/>
            <a:r>
              <a:rPr lang="en-US" sz="5400" b="1" cap="none" spc="0" dirty="0">
                <a:ln w="10160">
                  <a:solidFill>
                    <a:schemeClr val="bg1"/>
                  </a:solidFill>
                  <a:prstDash val="solid"/>
                </a:ln>
                <a:solidFill>
                  <a:srgbClr val="FF0000"/>
                </a:solidFill>
                <a:effectLst>
                  <a:outerShdw blurRad="38100" dist="22860" dir="5400000" algn="tl" rotWithShape="0">
                    <a:srgbClr val="000000">
                      <a:alpha val="30000"/>
                    </a:srgbClr>
                  </a:outerShdw>
                </a:effectLst>
              </a:rPr>
              <a:t>Strawberry</a:t>
            </a:r>
          </a:p>
        </p:txBody>
      </p:sp>
    </p:spTree>
    <p:extLst>
      <p:ext uri="{BB962C8B-B14F-4D97-AF65-F5344CB8AC3E}">
        <p14:creationId xmlns:p14="http://schemas.microsoft.com/office/powerpoint/2010/main" val="21481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A close up of a logo&#10;&#10;Description automatically generated">
            <a:extLst>
              <a:ext uri="{FF2B5EF4-FFF2-40B4-BE49-F238E27FC236}">
                <a16:creationId xmlns:a16="http://schemas.microsoft.com/office/drawing/2014/main" id="{7BE8F8F5-6101-4173-9B2D-0E31DCDCB48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 b="3572"/>
          <a:stretch/>
        </p:blipFill>
        <p:spPr bwMode="auto">
          <a:xfrm>
            <a:off x="1174565" y="1284503"/>
            <a:ext cx="9480699" cy="39195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5214BD0-0589-44E7-9136-B1817FBF9714}"/>
              </a:ext>
            </a:extLst>
          </p:cNvPr>
          <p:cNvSpPr/>
          <p:nvPr/>
        </p:nvSpPr>
        <p:spPr>
          <a:xfrm>
            <a:off x="660400" y="3764531"/>
            <a:ext cx="10871200" cy="2879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F1DF8C-168F-49F4-B018-876E752A5A55}"/>
              </a:ext>
            </a:extLst>
          </p:cNvPr>
          <p:cNvSpPr>
            <a:spLocks noGrp="1"/>
          </p:cNvSpPr>
          <p:nvPr>
            <p:ph type="title"/>
          </p:nvPr>
        </p:nvSpPr>
        <p:spPr>
          <a:xfrm>
            <a:off x="838200" y="143663"/>
            <a:ext cx="10515600" cy="1325563"/>
          </a:xfrm>
        </p:spPr>
        <p:txBody>
          <a:bodyPr vert="horz" lIns="91440" tIns="45720" rIns="91440" bIns="45720" rtlCol="0" anchor="ctr">
            <a:normAutofit/>
          </a:bodyPr>
          <a:lstStyle/>
          <a:p>
            <a:r>
              <a:rPr lang="en-US" dirty="0"/>
              <a:t>Another Round or Move On?</a:t>
            </a:r>
          </a:p>
        </p:txBody>
      </p:sp>
      <p:pic>
        <p:nvPicPr>
          <p:cNvPr id="5" name="Picture 2">
            <a:extLst>
              <a:ext uri="{FF2B5EF4-FFF2-40B4-BE49-F238E27FC236}">
                <a16:creationId xmlns:a16="http://schemas.microsoft.com/office/drawing/2014/main" id="{218365C4-E3B1-464D-9915-1E080C21E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174564" y="3835300"/>
            <a:ext cx="9290235" cy="265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693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B6105A95-E51C-4B7E-BF89-6F07D3B95F78}"/>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l="10314" r="3019"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780F5B-BC8B-49A6-9843-703E9423049B}"/>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Game </a:t>
            </a:r>
          </a:p>
        </p:txBody>
      </p:sp>
      <p:sp>
        <p:nvSpPr>
          <p:cNvPr id="3" name="Content Placeholder 2">
            <a:extLst>
              <a:ext uri="{FF2B5EF4-FFF2-40B4-BE49-F238E27FC236}">
                <a16:creationId xmlns:a16="http://schemas.microsoft.com/office/drawing/2014/main" id="{DC83C077-6C0B-4879-A87B-31F43DBA705D}"/>
              </a:ext>
            </a:extLst>
          </p:cNvPr>
          <p:cNvSpPr>
            <a:spLocks noGrp="1"/>
          </p:cNvSpPr>
          <p:nvPr>
            <p:ph idx="1"/>
          </p:nvPr>
        </p:nvSpPr>
        <p:spPr>
          <a:xfrm>
            <a:off x="838200" y="1825625"/>
            <a:ext cx="10515600" cy="4351338"/>
          </a:xfrm>
        </p:spPr>
        <p:txBody>
          <a:bodyPr>
            <a:normAutofit/>
          </a:bodyPr>
          <a:lstStyle/>
          <a:p>
            <a:r>
              <a:rPr lang="en-US" sz="4800" dirty="0">
                <a:solidFill>
                  <a:srgbClr val="FFFFFF"/>
                </a:solidFill>
              </a:rPr>
              <a:t>This picture is trickier!</a:t>
            </a:r>
          </a:p>
          <a:p>
            <a:r>
              <a:rPr lang="en-US" sz="4800" dirty="0">
                <a:solidFill>
                  <a:srgbClr val="FFFFFF"/>
                </a:solidFill>
              </a:rPr>
              <a:t>How many wheeled vehicles can you find?</a:t>
            </a:r>
          </a:p>
          <a:p>
            <a:endParaRPr lang="en-US" dirty="0">
              <a:solidFill>
                <a:srgbClr val="FFFFFF"/>
              </a:solidFill>
            </a:endParaRPr>
          </a:p>
        </p:txBody>
      </p:sp>
    </p:spTree>
    <p:extLst>
      <p:ext uri="{BB962C8B-B14F-4D97-AF65-F5344CB8AC3E}">
        <p14:creationId xmlns:p14="http://schemas.microsoft.com/office/powerpoint/2010/main" val="143827645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F769DBE-CD1B-4696-83DB-EEE7F2679BE9}"/>
              </a:ext>
            </a:extLst>
          </p:cNvPr>
          <p:cNvSpPr>
            <a:spLocks noGrp="1"/>
          </p:cNvSpPr>
          <p:nvPr>
            <p:ph idx="1"/>
          </p:nvPr>
        </p:nvSpPr>
        <p:spPr/>
        <p:txBody>
          <a:bodyPr/>
          <a:lstStyle/>
          <a:p>
            <a:endParaRPr lang="en-US" dirty="0"/>
          </a:p>
        </p:txBody>
      </p:sp>
      <p:pic>
        <p:nvPicPr>
          <p:cNvPr id="3084" name="Picture 12">
            <a:extLst>
              <a:ext uri="{FF2B5EF4-FFF2-40B4-BE49-F238E27FC236}">
                <a16:creationId xmlns:a16="http://schemas.microsoft.com/office/drawing/2014/main" id="{3A393BD5-34DD-4C1F-AA5A-574306A32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4682"/>
            <a:ext cx="9937214" cy="6608635"/>
          </a:xfrm>
          <a:prstGeom prst="rect">
            <a:avLst/>
          </a:prstGeom>
          <a:noFill/>
          <a:extLst>
            <a:ext uri="{909E8E84-426E-40DD-AFC4-6F175D3DCCD1}">
              <a14:hiddenFill xmlns:a14="http://schemas.microsoft.com/office/drawing/2010/main">
                <a:solidFill>
                  <a:srgbClr val="FFFFFF"/>
                </a:solidFill>
              </a14:hiddenFill>
            </a:ext>
          </a:extLst>
        </p:spPr>
      </p:pic>
      <p:sp>
        <p:nvSpPr>
          <p:cNvPr id="2" name="Multiplication Sign 1">
            <a:extLst>
              <a:ext uri="{FF2B5EF4-FFF2-40B4-BE49-F238E27FC236}">
                <a16:creationId xmlns:a16="http://schemas.microsoft.com/office/drawing/2014/main" id="{A34CA3C7-2F5B-41DC-863F-BF1F51129390}"/>
              </a:ext>
            </a:extLst>
          </p:cNvPr>
          <p:cNvSpPr/>
          <p:nvPr/>
        </p:nvSpPr>
        <p:spPr>
          <a:xfrm>
            <a:off x="2231623" y="1804987"/>
            <a:ext cx="571500" cy="549275"/>
          </a:xfrm>
          <a:prstGeom prst="mathMultiply">
            <a:avLst/>
          </a:prstGeom>
          <a:solidFill>
            <a:srgbClr val="FF0000">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9FB933BF-EE1B-4F43-B027-74A77985A51C}"/>
              </a:ext>
            </a:extLst>
          </p:cNvPr>
          <p:cNvSpPr/>
          <p:nvPr/>
        </p:nvSpPr>
        <p:spPr>
          <a:xfrm>
            <a:off x="5127357" y="1701862"/>
            <a:ext cx="571500" cy="549275"/>
          </a:xfrm>
          <a:prstGeom prst="mathMultiply">
            <a:avLst/>
          </a:prstGeom>
          <a:solidFill>
            <a:srgbClr val="FF0000">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 name="Multiplication Sign 9">
            <a:extLst>
              <a:ext uri="{FF2B5EF4-FFF2-40B4-BE49-F238E27FC236}">
                <a16:creationId xmlns:a16="http://schemas.microsoft.com/office/drawing/2014/main" id="{8028D8C5-9282-4EB2-B49B-C10CE43914E9}"/>
              </a:ext>
            </a:extLst>
          </p:cNvPr>
          <p:cNvSpPr/>
          <p:nvPr/>
        </p:nvSpPr>
        <p:spPr>
          <a:xfrm>
            <a:off x="3393740" y="1940415"/>
            <a:ext cx="571500" cy="549275"/>
          </a:xfrm>
          <a:prstGeom prst="mathMultiply">
            <a:avLst/>
          </a:prstGeom>
          <a:solidFill>
            <a:srgbClr val="FF0000">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id="{0BF36599-39A5-43DA-B820-89FCE854D1C2}"/>
              </a:ext>
            </a:extLst>
          </p:cNvPr>
          <p:cNvSpPr/>
          <p:nvPr/>
        </p:nvSpPr>
        <p:spPr>
          <a:xfrm>
            <a:off x="6096000" y="5922963"/>
            <a:ext cx="571500" cy="549275"/>
          </a:xfrm>
          <a:prstGeom prst="mathMultiply">
            <a:avLst/>
          </a:prstGeom>
          <a:solidFill>
            <a:srgbClr val="FF0000">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ication Sign 11">
            <a:extLst>
              <a:ext uri="{FF2B5EF4-FFF2-40B4-BE49-F238E27FC236}">
                <a16:creationId xmlns:a16="http://schemas.microsoft.com/office/drawing/2014/main" id="{B3137A4B-6CF1-440D-81B4-6C84881E1530}"/>
              </a:ext>
            </a:extLst>
          </p:cNvPr>
          <p:cNvSpPr/>
          <p:nvPr/>
        </p:nvSpPr>
        <p:spPr>
          <a:xfrm>
            <a:off x="3393740" y="6047614"/>
            <a:ext cx="571500" cy="549275"/>
          </a:xfrm>
          <a:prstGeom prst="mathMultiply">
            <a:avLst/>
          </a:prstGeom>
          <a:solidFill>
            <a:srgbClr val="FF0000">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ication Sign 20">
            <a:extLst>
              <a:ext uri="{FF2B5EF4-FFF2-40B4-BE49-F238E27FC236}">
                <a16:creationId xmlns:a16="http://schemas.microsoft.com/office/drawing/2014/main" id="{F9236E5A-0779-460F-9D78-8B80F8958442}"/>
              </a:ext>
            </a:extLst>
          </p:cNvPr>
          <p:cNvSpPr/>
          <p:nvPr/>
        </p:nvSpPr>
        <p:spPr>
          <a:xfrm>
            <a:off x="5245234" y="4001294"/>
            <a:ext cx="571500" cy="549275"/>
          </a:xfrm>
          <a:prstGeom prst="mathMultiply">
            <a:avLst/>
          </a:prstGeom>
          <a:solidFill>
            <a:srgbClr val="FF0000">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2" name="Multiplication Sign 21">
            <a:extLst>
              <a:ext uri="{FF2B5EF4-FFF2-40B4-BE49-F238E27FC236}">
                <a16:creationId xmlns:a16="http://schemas.microsoft.com/office/drawing/2014/main" id="{887B78C3-90DE-4392-A62D-08050E50C61E}"/>
              </a:ext>
            </a:extLst>
          </p:cNvPr>
          <p:cNvSpPr/>
          <p:nvPr/>
        </p:nvSpPr>
        <p:spPr>
          <a:xfrm>
            <a:off x="5447697" y="5922963"/>
            <a:ext cx="571500" cy="549275"/>
          </a:xfrm>
          <a:prstGeom prst="mathMultiply">
            <a:avLst/>
          </a:prstGeom>
          <a:solidFill>
            <a:srgbClr val="FF0000">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ication Sign 22">
            <a:extLst>
              <a:ext uri="{FF2B5EF4-FFF2-40B4-BE49-F238E27FC236}">
                <a16:creationId xmlns:a16="http://schemas.microsoft.com/office/drawing/2014/main" id="{54285229-9E5C-45AF-94EA-EBC6F70054B7}"/>
              </a:ext>
            </a:extLst>
          </p:cNvPr>
          <p:cNvSpPr/>
          <p:nvPr/>
        </p:nvSpPr>
        <p:spPr>
          <a:xfrm>
            <a:off x="4799394" y="5563014"/>
            <a:ext cx="571500" cy="549275"/>
          </a:xfrm>
          <a:prstGeom prst="mathMultiply">
            <a:avLst/>
          </a:prstGeom>
          <a:solidFill>
            <a:srgbClr val="FF0000">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89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P spid="12"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FACCDA-5894-4825-9033-A4EC459432B8}"/>
              </a:ext>
            </a:extLst>
          </p:cNvPr>
          <p:cNvSpPr>
            <a:spLocks noGrp="1"/>
          </p:cNvSpPr>
          <p:nvPr>
            <p:ph type="title"/>
          </p:nvPr>
        </p:nvSpPr>
        <p:spPr>
          <a:xfrm>
            <a:off x="838200" y="170846"/>
            <a:ext cx="10515600" cy="915035"/>
          </a:xfrm>
        </p:spPr>
        <p:txBody>
          <a:bodyPr/>
          <a:lstStyle/>
          <a:p>
            <a:r>
              <a:rPr lang="en-US" dirty="0"/>
              <a:t>Fun Cub Meeting Agenda</a:t>
            </a:r>
          </a:p>
        </p:txBody>
      </p:sp>
      <p:graphicFrame>
        <p:nvGraphicFramePr>
          <p:cNvPr id="9" name="Table 9">
            <a:extLst>
              <a:ext uri="{FF2B5EF4-FFF2-40B4-BE49-F238E27FC236}">
                <a16:creationId xmlns:a16="http://schemas.microsoft.com/office/drawing/2014/main" id="{601A619E-D816-47A8-AEE5-3B4DD64A6889}"/>
              </a:ext>
            </a:extLst>
          </p:cNvPr>
          <p:cNvGraphicFramePr>
            <a:graphicFrameLocks noGrp="1"/>
          </p:cNvGraphicFramePr>
          <p:nvPr>
            <p:extLst>
              <p:ext uri="{D42A27DB-BD31-4B8C-83A1-F6EECF244321}">
                <p14:modId xmlns:p14="http://schemas.microsoft.com/office/powerpoint/2010/main" val="2901441554"/>
              </p:ext>
            </p:extLst>
          </p:nvPr>
        </p:nvGraphicFramePr>
        <p:xfrm>
          <a:off x="711590" y="1085881"/>
          <a:ext cx="9546336" cy="3977640"/>
        </p:xfrm>
        <a:graphic>
          <a:graphicData uri="http://schemas.openxmlformats.org/drawingml/2006/table">
            <a:tbl>
              <a:tblPr firstRow="1" bandRow="1">
                <a:tableStyleId>{5C22544A-7EE6-4342-B048-85BDC9FD1C3A}</a:tableStyleId>
              </a:tblPr>
              <a:tblGrid>
                <a:gridCol w="3188470">
                  <a:extLst>
                    <a:ext uri="{9D8B030D-6E8A-4147-A177-3AD203B41FA5}">
                      <a16:colId xmlns:a16="http://schemas.microsoft.com/office/drawing/2014/main" val="1722400130"/>
                    </a:ext>
                  </a:extLst>
                </a:gridCol>
                <a:gridCol w="1398770">
                  <a:extLst>
                    <a:ext uri="{9D8B030D-6E8A-4147-A177-3AD203B41FA5}">
                      <a16:colId xmlns:a16="http://schemas.microsoft.com/office/drawing/2014/main" val="896826091"/>
                    </a:ext>
                  </a:extLst>
                </a:gridCol>
                <a:gridCol w="4959096">
                  <a:extLst>
                    <a:ext uri="{9D8B030D-6E8A-4147-A177-3AD203B41FA5}">
                      <a16:colId xmlns:a16="http://schemas.microsoft.com/office/drawing/2014/main" val="3762768109"/>
                    </a:ext>
                  </a:extLst>
                </a:gridCol>
              </a:tblGrid>
              <a:tr h="370840">
                <a:tc>
                  <a:txBody>
                    <a:bodyPr/>
                    <a:lstStyle/>
                    <a:p>
                      <a:r>
                        <a:rPr lang="en-US" dirty="0"/>
                        <a:t>Items</a:t>
                      </a:r>
                    </a:p>
                  </a:txBody>
                  <a:tcPr/>
                </a:tc>
                <a:tc>
                  <a:txBody>
                    <a:bodyPr/>
                    <a:lstStyle/>
                    <a:p>
                      <a:r>
                        <a:rPr lang="en-US" dirty="0"/>
                        <a:t>Time</a:t>
                      </a:r>
                    </a:p>
                  </a:txBody>
                  <a:tcPr/>
                </a:tc>
                <a:tc>
                  <a:txBody>
                    <a:bodyPr/>
                    <a:lstStyle/>
                    <a:p>
                      <a:r>
                        <a:rPr lang="en-US" dirty="0"/>
                        <a:t>Notes</a:t>
                      </a:r>
                    </a:p>
                  </a:txBody>
                  <a:tcPr/>
                </a:tc>
                <a:extLst>
                  <a:ext uri="{0D108BD9-81ED-4DB2-BD59-A6C34878D82A}">
                    <a16:rowId xmlns:a16="http://schemas.microsoft.com/office/drawing/2014/main" val="4288523565"/>
                  </a:ext>
                </a:extLst>
              </a:tr>
              <a:tr h="370840">
                <a:tc>
                  <a:txBody>
                    <a:bodyPr/>
                    <a:lstStyle/>
                    <a:p>
                      <a:r>
                        <a:rPr lang="en-US" dirty="0"/>
                        <a:t>Welcome and Open</a:t>
                      </a:r>
                    </a:p>
                  </a:txBody>
                  <a:tcPr/>
                </a:tc>
                <a:tc>
                  <a:txBody>
                    <a:bodyPr/>
                    <a:lstStyle/>
                    <a:p>
                      <a:r>
                        <a:rPr lang="en-US" dirty="0"/>
                        <a:t>3 min</a:t>
                      </a:r>
                    </a:p>
                  </a:txBody>
                  <a:tcPr/>
                </a:tc>
                <a:tc>
                  <a:txBody>
                    <a:bodyPr/>
                    <a:lstStyle/>
                    <a:p>
                      <a:r>
                        <a:rPr lang="en-US" dirty="0"/>
                        <a:t>Pledge of Allegiance. </a:t>
                      </a:r>
                    </a:p>
                  </a:txBody>
                  <a:tcPr/>
                </a:tc>
                <a:extLst>
                  <a:ext uri="{0D108BD9-81ED-4DB2-BD59-A6C34878D82A}">
                    <a16:rowId xmlns:a16="http://schemas.microsoft.com/office/drawing/2014/main" val="661073835"/>
                  </a:ext>
                </a:extLst>
              </a:tr>
              <a:tr h="370840">
                <a:tc>
                  <a:txBody>
                    <a:bodyPr/>
                    <a:lstStyle/>
                    <a:p>
                      <a:r>
                        <a:rPr lang="en-US" dirty="0"/>
                        <a:t>Meeting Manners</a:t>
                      </a:r>
                    </a:p>
                  </a:txBody>
                  <a:tcPr/>
                </a:tc>
                <a:tc>
                  <a:txBody>
                    <a:bodyPr/>
                    <a:lstStyle/>
                    <a:p>
                      <a:r>
                        <a:rPr lang="en-US" dirty="0"/>
                        <a:t>3 min</a:t>
                      </a:r>
                    </a:p>
                  </a:txBody>
                  <a:tcPr/>
                </a:tc>
                <a:tc>
                  <a:txBody>
                    <a:bodyPr/>
                    <a:lstStyle/>
                    <a:p>
                      <a:r>
                        <a:rPr lang="en-US" dirty="0"/>
                        <a:t>Mute, Chat, </a:t>
                      </a:r>
                    </a:p>
                  </a:txBody>
                  <a:tcPr/>
                </a:tc>
                <a:extLst>
                  <a:ext uri="{0D108BD9-81ED-4DB2-BD59-A6C34878D82A}">
                    <a16:rowId xmlns:a16="http://schemas.microsoft.com/office/drawing/2014/main" val="3301337422"/>
                  </a:ext>
                </a:extLst>
              </a:tr>
              <a:tr h="370840">
                <a:tc>
                  <a:txBody>
                    <a:bodyPr/>
                    <a:lstStyle/>
                    <a:p>
                      <a:r>
                        <a:rPr lang="en-US" dirty="0"/>
                        <a:t>Round Robin Hello Feedback Practice</a:t>
                      </a:r>
                    </a:p>
                  </a:txBody>
                  <a:tcPr/>
                </a:tc>
                <a:tc>
                  <a:txBody>
                    <a:bodyPr/>
                    <a:lstStyle/>
                    <a:p>
                      <a:r>
                        <a:rPr lang="en-US" dirty="0"/>
                        <a:t>5 min</a:t>
                      </a:r>
                    </a:p>
                  </a:txBody>
                  <a:tcPr/>
                </a:tc>
                <a:tc>
                  <a:txBody>
                    <a:bodyPr/>
                    <a:lstStyle/>
                    <a:p>
                      <a:r>
                        <a:rPr lang="en-US" dirty="0"/>
                        <a:t>Who has “--------------”</a:t>
                      </a:r>
                    </a:p>
                  </a:txBody>
                  <a:tcPr/>
                </a:tc>
                <a:extLst>
                  <a:ext uri="{0D108BD9-81ED-4DB2-BD59-A6C34878D82A}">
                    <a16:rowId xmlns:a16="http://schemas.microsoft.com/office/drawing/2014/main" val="292398664"/>
                  </a:ext>
                </a:extLst>
              </a:tr>
              <a:tr h="370840">
                <a:tc>
                  <a:txBody>
                    <a:bodyPr/>
                    <a:lstStyle/>
                    <a:p>
                      <a:r>
                        <a:rPr lang="en-US" dirty="0"/>
                        <a:t>Eye Spy</a:t>
                      </a:r>
                    </a:p>
                  </a:txBody>
                  <a:tcPr/>
                </a:tc>
                <a:tc>
                  <a:txBody>
                    <a:bodyPr/>
                    <a:lstStyle/>
                    <a:p>
                      <a:r>
                        <a:rPr lang="en-US" dirty="0"/>
                        <a:t>10 min</a:t>
                      </a:r>
                    </a:p>
                  </a:txBody>
                  <a:tcPr/>
                </a:tc>
                <a:tc>
                  <a:txBody>
                    <a:bodyPr/>
                    <a:lstStyle/>
                    <a:p>
                      <a:r>
                        <a:rPr lang="en-US" dirty="0"/>
                        <a:t>Longer or shorter depending</a:t>
                      </a:r>
                    </a:p>
                  </a:txBody>
                  <a:tcPr/>
                </a:tc>
                <a:extLst>
                  <a:ext uri="{0D108BD9-81ED-4DB2-BD59-A6C34878D82A}">
                    <a16:rowId xmlns:a16="http://schemas.microsoft.com/office/drawing/2014/main" val="748544105"/>
                  </a:ext>
                </a:extLst>
              </a:tr>
              <a:tr h="370840">
                <a:tc>
                  <a:txBody>
                    <a:bodyPr/>
                    <a:lstStyle/>
                    <a:p>
                      <a:r>
                        <a:rPr lang="en-US" dirty="0"/>
                        <a:t>Cub Scout Essentials</a:t>
                      </a:r>
                    </a:p>
                  </a:txBody>
                  <a:tcPr/>
                </a:tc>
                <a:tc>
                  <a:txBody>
                    <a:bodyPr/>
                    <a:lstStyle/>
                    <a:p>
                      <a:r>
                        <a:rPr lang="en-US" dirty="0"/>
                        <a:t>10 min</a:t>
                      </a:r>
                    </a:p>
                  </a:txBody>
                  <a:tcPr/>
                </a:tc>
                <a:tc>
                  <a:txBody>
                    <a:bodyPr/>
                    <a:lstStyle/>
                    <a:p>
                      <a:r>
                        <a:rPr lang="en-US" dirty="0"/>
                        <a:t>Depends on the number of Scouts on the call. </a:t>
                      </a:r>
                    </a:p>
                  </a:txBody>
                  <a:tcPr/>
                </a:tc>
                <a:extLst>
                  <a:ext uri="{0D108BD9-81ED-4DB2-BD59-A6C34878D82A}">
                    <a16:rowId xmlns:a16="http://schemas.microsoft.com/office/drawing/2014/main" val="152178007"/>
                  </a:ext>
                </a:extLst>
              </a:tr>
              <a:tr h="370840">
                <a:tc>
                  <a:txBody>
                    <a:bodyPr/>
                    <a:lstStyle/>
                    <a:p>
                      <a:r>
                        <a:rPr lang="en-US" dirty="0"/>
                        <a:t>Good Turn Daily</a:t>
                      </a:r>
                    </a:p>
                  </a:txBody>
                  <a:tcPr/>
                </a:tc>
                <a:tc>
                  <a:txBody>
                    <a:bodyPr/>
                    <a:lstStyle/>
                    <a:p>
                      <a:r>
                        <a:rPr lang="en-US" dirty="0"/>
                        <a:t>2 min</a:t>
                      </a:r>
                    </a:p>
                  </a:txBody>
                  <a:tcPr/>
                </a:tc>
                <a:tc>
                  <a:txBody>
                    <a:bodyPr/>
                    <a:lstStyle/>
                    <a:p>
                      <a:endParaRPr lang="en-US" dirty="0"/>
                    </a:p>
                  </a:txBody>
                  <a:tcPr/>
                </a:tc>
                <a:extLst>
                  <a:ext uri="{0D108BD9-81ED-4DB2-BD59-A6C34878D82A}">
                    <a16:rowId xmlns:a16="http://schemas.microsoft.com/office/drawing/2014/main" val="1846609078"/>
                  </a:ext>
                </a:extLst>
              </a:tr>
              <a:tr h="370840">
                <a:tc>
                  <a:txBody>
                    <a:bodyPr/>
                    <a:lstStyle/>
                    <a:p>
                      <a:r>
                        <a:rPr lang="en-US" dirty="0"/>
                        <a:t>Simon Says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min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always stay in the chair!</a:t>
                      </a:r>
                    </a:p>
                  </a:txBody>
                  <a:tcPr/>
                </a:tc>
                <a:extLst>
                  <a:ext uri="{0D108BD9-81ED-4DB2-BD59-A6C34878D82A}">
                    <a16:rowId xmlns:a16="http://schemas.microsoft.com/office/drawing/2014/main" val="42644770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Outdoor Code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min</a:t>
                      </a:r>
                    </a:p>
                  </a:txBody>
                  <a:tcPr/>
                </a:tc>
                <a:tc>
                  <a:txBody>
                    <a:bodyPr/>
                    <a:lstStyle/>
                    <a:p>
                      <a:endParaRPr lang="en-US" dirty="0"/>
                    </a:p>
                  </a:txBody>
                  <a:tcPr/>
                </a:tc>
                <a:extLst>
                  <a:ext uri="{0D108BD9-81ED-4DB2-BD59-A6C34878D82A}">
                    <a16:rowId xmlns:a16="http://schemas.microsoft.com/office/drawing/2014/main" val="3222279412"/>
                  </a:ext>
                </a:extLst>
              </a:tr>
              <a:tr h="370840">
                <a:tc>
                  <a:txBody>
                    <a:bodyPr/>
                    <a:lstStyle/>
                    <a:p>
                      <a:r>
                        <a:rPr lang="en-US" dirty="0"/>
                        <a:t>Scoutmaster Minute and Close</a:t>
                      </a:r>
                    </a:p>
                  </a:txBody>
                  <a:tcPr/>
                </a:tc>
                <a:tc>
                  <a:txBody>
                    <a:bodyPr/>
                    <a:lstStyle/>
                    <a:p>
                      <a:r>
                        <a:rPr lang="en-US" dirty="0"/>
                        <a:t>5 min</a:t>
                      </a:r>
                    </a:p>
                  </a:txBody>
                  <a:tcPr/>
                </a:tc>
                <a:tc>
                  <a:txBody>
                    <a:bodyPr/>
                    <a:lstStyle/>
                    <a:p>
                      <a:r>
                        <a:rPr lang="en-US" dirty="0"/>
                        <a:t>Meeting Evaluation and Closing.</a:t>
                      </a:r>
                    </a:p>
                  </a:txBody>
                  <a:tcPr/>
                </a:tc>
                <a:extLst>
                  <a:ext uri="{0D108BD9-81ED-4DB2-BD59-A6C34878D82A}">
                    <a16:rowId xmlns:a16="http://schemas.microsoft.com/office/drawing/2014/main" val="904454504"/>
                  </a:ext>
                </a:extLst>
              </a:tr>
            </a:tbl>
          </a:graphicData>
        </a:graphic>
      </p:graphicFrame>
      <p:sp>
        <p:nvSpPr>
          <p:cNvPr id="11" name="Rectangle 10">
            <a:extLst>
              <a:ext uri="{FF2B5EF4-FFF2-40B4-BE49-F238E27FC236}">
                <a16:creationId xmlns:a16="http://schemas.microsoft.com/office/drawing/2014/main" id="{1F0BC9BA-D8E1-437A-A865-2E91BC97731F}"/>
              </a:ext>
            </a:extLst>
          </p:cNvPr>
          <p:cNvSpPr/>
          <p:nvPr/>
        </p:nvSpPr>
        <p:spPr>
          <a:xfrm>
            <a:off x="273304" y="5378391"/>
            <a:ext cx="10984992" cy="1200329"/>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If they are having fun – do it longer.</a:t>
            </a:r>
          </a:p>
          <a:p>
            <a:pPr algn="ctr"/>
            <a:r>
              <a:rPr lang="en-US" sz="2400" dirty="0">
                <a:ln w="0"/>
                <a:effectLst>
                  <a:outerShdw blurRad="38100" dist="19050" dir="2700000" algn="tl" rotWithShape="0">
                    <a:schemeClr val="dk1">
                      <a:alpha val="40000"/>
                    </a:schemeClr>
                  </a:outerShdw>
                </a:effectLst>
              </a:rPr>
              <a:t>If they don’t like it – move on.</a:t>
            </a:r>
          </a:p>
          <a:p>
            <a:pPr algn="ctr"/>
            <a:r>
              <a:rPr lang="en-US" sz="2400" b="0" cap="none" spc="0" dirty="0">
                <a:ln w="0"/>
                <a:solidFill>
                  <a:schemeClr val="tx1"/>
                </a:solidFill>
                <a:effectLst>
                  <a:outerShdw blurRad="38100" dist="19050" dir="2700000" algn="tl" rotWithShape="0">
                    <a:schemeClr val="dk1">
                      <a:alpha val="40000"/>
                    </a:schemeClr>
                  </a:outerShdw>
                </a:effectLst>
              </a:rPr>
              <a:t>Have them give you FEEDBACK using reaction buttons. </a:t>
            </a:r>
          </a:p>
        </p:txBody>
      </p:sp>
    </p:spTree>
    <p:extLst>
      <p:ext uri="{BB962C8B-B14F-4D97-AF65-F5344CB8AC3E}">
        <p14:creationId xmlns:p14="http://schemas.microsoft.com/office/powerpoint/2010/main" val="1020967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A86B-2FDA-427A-9D15-106229176FB4}"/>
              </a:ext>
            </a:extLst>
          </p:cNvPr>
          <p:cNvSpPr>
            <a:spLocks noGrp="1"/>
          </p:cNvSpPr>
          <p:nvPr>
            <p:ph type="title"/>
          </p:nvPr>
        </p:nvSpPr>
        <p:spPr/>
        <p:txBody>
          <a:bodyPr/>
          <a:lstStyle/>
          <a:p>
            <a:r>
              <a:rPr lang="en-US" dirty="0"/>
              <a:t>Kim’s Game – 7 Essentials</a:t>
            </a:r>
          </a:p>
        </p:txBody>
      </p:sp>
      <p:sp>
        <p:nvSpPr>
          <p:cNvPr id="3" name="Content Placeholder 2">
            <a:extLst>
              <a:ext uri="{FF2B5EF4-FFF2-40B4-BE49-F238E27FC236}">
                <a16:creationId xmlns:a16="http://schemas.microsoft.com/office/drawing/2014/main" id="{C510715C-4AF8-47E6-8B5C-E1B9D013C017}"/>
              </a:ext>
            </a:extLst>
          </p:cNvPr>
          <p:cNvSpPr>
            <a:spLocks noGrp="1"/>
          </p:cNvSpPr>
          <p:nvPr>
            <p:ph idx="1"/>
          </p:nvPr>
        </p:nvSpPr>
        <p:spPr>
          <a:xfrm>
            <a:off x="639897" y="1539186"/>
            <a:ext cx="5248758" cy="4351338"/>
          </a:xfrm>
        </p:spPr>
        <p:txBody>
          <a:bodyPr>
            <a:normAutofit fontScale="92500"/>
          </a:bodyPr>
          <a:lstStyle/>
          <a:p>
            <a:r>
              <a:rPr lang="en-US" dirty="0"/>
              <a:t>First review the 6 daypack essentials.</a:t>
            </a:r>
          </a:p>
          <a:p>
            <a:pPr lvl="1"/>
            <a:r>
              <a:rPr lang="en-US" dirty="0"/>
              <a:t>Water Bottle</a:t>
            </a:r>
          </a:p>
          <a:p>
            <a:pPr lvl="1"/>
            <a:r>
              <a:rPr lang="en-US" dirty="0"/>
              <a:t>Flashlight</a:t>
            </a:r>
          </a:p>
          <a:p>
            <a:pPr lvl="1"/>
            <a:r>
              <a:rPr lang="en-US" dirty="0"/>
              <a:t>Whistle</a:t>
            </a:r>
          </a:p>
          <a:p>
            <a:pPr lvl="1"/>
            <a:r>
              <a:rPr lang="en-US" dirty="0"/>
              <a:t>First Aid Kit</a:t>
            </a:r>
          </a:p>
          <a:p>
            <a:pPr lvl="1"/>
            <a:r>
              <a:rPr lang="en-US" dirty="0"/>
              <a:t>Sun Protection</a:t>
            </a:r>
          </a:p>
          <a:p>
            <a:pPr lvl="1"/>
            <a:r>
              <a:rPr lang="en-US" dirty="0"/>
              <a:t>Trail Food</a:t>
            </a:r>
          </a:p>
          <a:p>
            <a:r>
              <a:rPr lang="en-US" dirty="0"/>
              <a:t>Get Ready: Look at the next slide for 10 seconds. What is missing!</a:t>
            </a:r>
          </a:p>
          <a:p>
            <a:r>
              <a:rPr lang="en-US" dirty="0"/>
              <a:t>Show their essentials kit next time</a:t>
            </a:r>
          </a:p>
        </p:txBody>
      </p:sp>
      <p:pic>
        <p:nvPicPr>
          <p:cNvPr id="4098" name="Picture 2">
            <a:extLst>
              <a:ext uri="{FF2B5EF4-FFF2-40B4-BE49-F238E27FC236}">
                <a16:creationId xmlns:a16="http://schemas.microsoft.com/office/drawing/2014/main" id="{FBF41EE9-7D68-46C5-BE76-99CA24AE9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698" y="1471352"/>
            <a:ext cx="1602535" cy="16025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157979EB-506C-495E-BCAB-6E9FCD0EC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1758" y="2994167"/>
            <a:ext cx="1668483" cy="160253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227B382C-8F15-47B4-8E98-926547BCAB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2586" y="2442606"/>
            <a:ext cx="1217273" cy="215409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E38032A9-1746-46C3-9B53-F4EE82C8DA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9998" y="977374"/>
            <a:ext cx="2182679" cy="218267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AC5C6D6F-867C-4911-A356-065F847433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9315" y="3949698"/>
            <a:ext cx="2094758" cy="215409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15BD5FA5-3A5E-4799-B68B-1FC0C21D1C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8424" y="2908302"/>
            <a:ext cx="1395890" cy="977123"/>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a:extLst>
              <a:ext uri="{FF2B5EF4-FFF2-40B4-BE49-F238E27FC236}">
                <a16:creationId xmlns:a16="http://schemas.microsoft.com/office/drawing/2014/main" id="{23303EEE-440D-45FF-BB1A-6985BC88F9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03601" y="4121886"/>
            <a:ext cx="1952963" cy="1952963"/>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a:extLst>
              <a:ext uri="{FF2B5EF4-FFF2-40B4-BE49-F238E27FC236}">
                <a16:creationId xmlns:a16="http://schemas.microsoft.com/office/drawing/2014/main" id="{EBDF2BD6-5641-430C-BB6F-0F50175E8E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96824" y="4759709"/>
            <a:ext cx="1404448" cy="123745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a:extLst>
              <a:ext uri="{FF2B5EF4-FFF2-40B4-BE49-F238E27FC236}">
                <a16:creationId xmlns:a16="http://schemas.microsoft.com/office/drawing/2014/main" id="{9AB5D4FB-BAA4-4AA4-A902-5136172F6B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75743" y="-64380"/>
            <a:ext cx="2802841" cy="3139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26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5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6"/>
                                        </p:tgtEl>
                                        <p:attrNameLst>
                                          <p:attrName>style.visibility</p:attrName>
                                        </p:attrNameLst>
                                      </p:cBhvr>
                                      <p:to>
                                        <p:strVal val="visible"/>
                                      </p:to>
                                    </p:set>
                                    <p:animEffect transition="in" filter="fade">
                                      <p:cBhvr>
                                        <p:cTn id="22" dur="500"/>
                                        <p:tgtEl>
                                          <p:spTgt spid="41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8"/>
                                        </p:tgtEl>
                                        <p:attrNameLst>
                                          <p:attrName>style.visibility</p:attrName>
                                        </p:attrNameLst>
                                      </p:cBhvr>
                                      <p:to>
                                        <p:strVal val="visible"/>
                                      </p:to>
                                    </p:set>
                                    <p:animEffect transition="in" filter="fade">
                                      <p:cBhvr>
                                        <p:cTn id="27" dur="500"/>
                                        <p:tgtEl>
                                          <p:spTgt spid="4108"/>
                                        </p:tgtEl>
                                      </p:cBhvr>
                                    </p:animEffect>
                                  </p:childTnLst>
                                </p:cTn>
                              </p:par>
                              <p:par>
                                <p:cTn id="28" presetID="10" presetClass="entr" presetSubtype="0" fill="hold" nodeType="withEffect">
                                  <p:stCondLst>
                                    <p:cond delay="0"/>
                                  </p:stCondLst>
                                  <p:childTnLst>
                                    <p:set>
                                      <p:cBhvr>
                                        <p:cTn id="29" dur="1" fill="hold">
                                          <p:stCondLst>
                                            <p:cond delay="0"/>
                                          </p:stCondLst>
                                        </p:cTn>
                                        <p:tgtEl>
                                          <p:spTgt spid="4110"/>
                                        </p:tgtEl>
                                        <p:attrNameLst>
                                          <p:attrName>style.visibility</p:attrName>
                                        </p:attrNameLst>
                                      </p:cBhvr>
                                      <p:to>
                                        <p:strVal val="visible"/>
                                      </p:to>
                                    </p:set>
                                    <p:animEffect transition="in" filter="fade">
                                      <p:cBhvr>
                                        <p:cTn id="30" dur="500"/>
                                        <p:tgtEl>
                                          <p:spTgt spid="4110"/>
                                        </p:tgtEl>
                                      </p:cBhvr>
                                    </p:animEffect>
                                  </p:childTnLst>
                                </p:cTn>
                              </p:par>
                              <p:par>
                                <p:cTn id="31" presetID="10" presetClass="entr" presetSubtype="0" fill="hold" nodeType="withEffect">
                                  <p:stCondLst>
                                    <p:cond delay="0"/>
                                  </p:stCondLst>
                                  <p:childTnLst>
                                    <p:set>
                                      <p:cBhvr>
                                        <p:cTn id="32" dur="1" fill="hold">
                                          <p:stCondLst>
                                            <p:cond delay="0"/>
                                          </p:stCondLst>
                                        </p:cTn>
                                        <p:tgtEl>
                                          <p:spTgt spid="4112"/>
                                        </p:tgtEl>
                                        <p:attrNameLst>
                                          <p:attrName>style.visibility</p:attrName>
                                        </p:attrNameLst>
                                      </p:cBhvr>
                                      <p:to>
                                        <p:strVal val="visible"/>
                                      </p:to>
                                    </p:set>
                                    <p:animEffect transition="in" filter="fade">
                                      <p:cBhvr>
                                        <p:cTn id="33" dur="500"/>
                                        <p:tgtEl>
                                          <p:spTgt spid="41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14"/>
                                        </p:tgtEl>
                                        <p:attrNameLst>
                                          <p:attrName>style.visibility</p:attrName>
                                        </p:attrNameLst>
                                      </p:cBhvr>
                                      <p:to>
                                        <p:strVal val="visible"/>
                                      </p:to>
                                    </p:set>
                                    <p:animEffect transition="in" filter="fade">
                                      <p:cBhvr>
                                        <p:cTn id="38" dur="5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DA86B-2FDA-427A-9D15-106229176FB4}"/>
              </a:ext>
            </a:extLst>
          </p:cNvPr>
          <p:cNvSpPr>
            <a:spLocks noGrp="1"/>
          </p:cNvSpPr>
          <p:nvPr>
            <p:ph type="title"/>
          </p:nvPr>
        </p:nvSpPr>
        <p:spPr>
          <a:xfrm>
            <a:off x="4028303" y="365125"/>
            <a:ext cx="4534930" cy="1325563"/>
          </a:xfrm>
        </p:spPr>
        <p:txBody>
          <a:bodyPr/>
          <a:lstStyle/>
          <a:p>
            <a:r>
              <a:rPr lang="en-US" dirty="0"/>
              <a:t>What is Missing?</a:t>
            </a:r>
          </a:p>
        </p:txBody>
      </p:sp>
      <p:pic>
        <p:nvPicPr>
          <p:cNvPr id="4100" name="Picture 4">
            <a:extLst>
              <a:ext uri="{FF2B5EF4-FFF2-40B4-BE49-F238E27FC236}">
                <a16:creationId xmlns:a16="http://schemas.microsoft.com/office/drawing/2014/main" id="{157979EB-506C-495E-BCAB-6E9FCD0EC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267" y="4797822"/>
            <a:ext cx="1668483" cy="160253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227B382C-8F15-47B4-8E98-926547BCA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396" y="3587631"/>
            <a:ext cx="1462349" cy="258778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E38032A9-1746-46C3-9B53-F4EE82C8DA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1915" y="3420008"/>
            <a:ext cx="2399658" cy="239965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AC5C6D6F-867C-4911-A356-065F847433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472" y="979163"/>
            <a:ext cx="2094758" cy="215409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15BD5FA5-3A5E-4799-B68B-1FC0C21D1C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640806">
            <a:off x="5431624" y="1847777"/>
            <a:ext cx="3774335" cy="264203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a:extLst>
              <a:ext uri="{FF2B5EF4-FFF2-40B4-BE49-F238E27FC236}">
                <a16:creationId xmlns:a16="http://schemas.microsoft.com/office/drawing/2014/main" id="{23303EEE-440D-45FF-BB1A-6985BC88F9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1629" y="1316706"/>
            <a:ext cx="1952963" cy="1952963"/>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a:extLst>
              <a:ext uri="{FF2B5EF4-FFF2-40B4-BE49-F238E27FC236}">
                <a16:creationId xmlns:a16="http://schemas.microsoft.com/office/drawing/2014/main" id="{EBDF2BD6-5641-430C-BB6F-0F50175E8E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8886" y="3122614"/>
            <a:ext cx="3117052" cy="2746415"/>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a:extLst>
              <a:ext uri="{FF2B5EF4-FFF2-40B4-BE49-F238E27FC236}">
                <a16:creationId xmlns:a16="http://schemas.microsoft.com/office/drawing/2014/main" id="{9AB5D4FB-BAA4-4AA4-A902-5136172F6B1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21915" y="-237375"/>
            <a:ext cx="2802841" cy="31392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a:extLst>
              <a:ext uri="{FF2B5EF4-FFF2-40B4-BE49-F238E27FC236}">
                <a16:creationId xmlns:a16="http://schemas.microsoft.com/office/drawing/2014/main" id="{80E2297F-448F-4D71-859B-DA239B9768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2109" y="2637170"/>
            <a:ext cx="1798419" cy="31824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947DFCD5-2665-49FF-A59F-5241305ECC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4938" y="1213693"/>
            <a:ext cx="1602535" cy="160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39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06"/>
                                        </p:tgtEl>
                                        <p:attrNameLst>
                                          <p:attrName>style.visibility</p:attrName>
                                        </p:attrNameLst>
                                      </p:cBhvr>
                                      <p:to>
                                        <p:strVal val="visible"/>
                                      </p:to>
                                    </p:set>
                                    <p:animEffect transition="in" filter="wipe(down)">
                                      <p:cBhvr>
                                        <p:cTn id="12"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A close up of a logo&#10;&#10;Description automatically generated">
            <a:extLst>
              <a:ext uri="{FF2B5EF4-FFF2-40B4-BE49-F238E27FC236}">
                <a16:creationId xmlns:a16="http://schemas.microsoft.com/office/drawing/2014/main" id="{7BE8F8F5-6101-4173-9B2D-0E31DCDCB48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 b="3572"/>
          <a:stretch/>
        </p:blipFill>
        <p:spPr bwMode="auto">
          <a:xfrm>
            <a:off x="1174565" y="1284503"/>
            <a:ext cx="9480699" cy="39195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5214BD0-0589-44E7-9136-B1817FBF9714}"/>
              </a:ext>
            </a:extLst>
          </p:cNvPr>
          <p:cNvSpPr/>
          <p:nvPr/>
        </p:nvSpPr>
        <p:spPr>
          <a:xfrm>
            <a:off x="660400" y="3764531"/>
            <a:ext cx="10871200" cy="2879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F1DF8C-168F-49F4-B018-876E752A5A55}"/>
              </a:ext>
            </a:extLst>
          </p:cNvPr>
          <p:cNvSpPr>
            <a:spLocks noGrp="1"/>
          </p:cNvSpPr>
          <p:nvPr>
            <p:ph type="title"/>
          </p:nvPr>
        </p:nvSpPr>
        <p:spPr>
          <a:xfrm>
            <a:off x="838200" y="143663"/>
            <a:ext cx="10515600" cy="1325563"/>
          </a:xfrm>
        </p:spPr>
        <p:txBody>
          <a:bodyPr vert="horz" lIns="91440" tIns="45720" rIns="91440" bIns="45720" rtlCol="0" anchor="ctr">
            <a:normAutofit/>
          </a:bodyPr>
          <a:lstStyle/>
          <a:p>
            <a:r>
              <a:rPr lang="en-US" dirty="0"/>
              <a:t>Another Round or Move On?</a:t>
            </a:r>
          </a:p>
        </p:txBody>
      </p:sp>
      <p:pic>
        <p:nvPicPr>
          <p:cNvPr id="5" name="Picture 2">
            <a:extLst>
              <a:ext uri="{FF2B5EF4-FFF2-40B4-BE49-F238E27FC236}">
                <a16:creationId xmlns:a16="http://schemas.microsoft.com/office/drawing/2014/main" id="{218365C4-E3B1-464D-9915-1E080C21E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174564" y="3835300"/>
            <a:ext cx="9290235" cy="265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110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a:extLst>
              <a:ext uri="{FF2B5EF4-FFF2-40B4-BE49-F238E27FC236}">
                <a16:creationId xmlns:a16="http://schemas.microsoft.com/office/drawing/2014/main" id="{DDDBB28B-934F-4910-A539-83099A2BE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492" y="3846166"/>
            <a:ext cx="2642883" cy="26428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30DA86B-2FDA-427A-9D15-106229176FB4}"/>
              </a:ext>
            </a:extLst>
          </p:cNvPr>
          <p:cNvSpPr>
            <a:spLocks noGrp="1"/>
          </p:cNvSpPr>
          <p:nvPr>
            <p:ph type="title"/>
          </p:nvPr>
        </p:nvSpPr>
        <p:spPr>
          <a:xfrm>
            <a:off x="4028303" y="365125"/>
            <a:ext cx="4534930" cy="1325563"/>
          </a:xfrm>
        </p:spPr>
        <p:txBody>
          <a:bodyPr/>
          <a:lstStyle/>
          <a:p>
            <a:r>
              <a:rPr lang="en-US" dirty="0"/>
              <a:t>What is Missing 2?</a:t>
            </a:r>
          </a:p>
        </p:txBody>
      </p:sp>
      <p:pic>
        <p:nvPicPr>
          <p:cNvPr id="4098" name="Picture 2">
            <a:extLst>
              <a:ext uri="{FF2B5EF4-FFF2-40B4-BE49-F238E27FC236}">
                <a16:creationId xmlns:a16="http://schemas.microsoft.com/office/drawing/2014/main" id="{FBF41EE9-7D68-46C5-BE76-99CA24AE9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645492">
            <a:off x="2798394" y="4524507"/>
            <a:ext cx="2063158" cy="206315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157979EB-506C-495E-BCAB-6E9FCD0ECF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196599">
            <a:off x="7792706" y="4853513"/>
            <a:ext cx="1668483" cy="160253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E38032A9-1746-46C3-9B53-F4EE82C8DA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65586" y="2618715"/>
            <a:ext cx="2182679" cy="218267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AC5C6D6F-867C-4911-A356-065F847433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649" y="464619"/>
            <a:ext cx="2094758" cy="2154096"/>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15BD5FA5-3A5E-4799-B68B-1FC0C21D1C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640806">
            <a:off x="5813272" y="1769421"/>
            <a:ext cx="3069189" cy="2148433"/>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a:extLst>
              <a:ext uri="{FF2B5EF4-FFF2-40B4-BE49-F238E27FC236}">
                <a16:creationId xmlns:a16="http://schemas.microsoft.com/office/drawing/2014/main" id="{23303EEE-440D-45FF-BB1A-6985BC88F9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6371" y="5584898"/>
            <a:ext cx="844631" cy="844631"/>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a:extLst>
              <a:ext uri="{FF2B5EF4-FFF2-40B4-BE49-F238E27FC236}">
                <a16:creationId xmlns:a16="http://schemas.microsoft.com/office/drawing/2014/main" id="{EBDF2BD6-5641-430C-BB6F-0F50175E8E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1256" y="2108448"/>
            <a:ext cx="1941970" cy="17110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1F7A3D16-9135-4726-B8CD-5B1E353262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44835" y="898744"/>
            <a:ext cx="2263432" cy="40053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a:extLst>
              <a:ext uri="{FF2B5EF4-FFF2-40B4-BE49-F238E27FC236}">
                <a16:creationId xmlns:a16="http://schemas.microsoft.com/office/drawing/2014/main" id="{80E2297F-448F-4D71-859B-DA239B97685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86471" y="3841745"/>
            <a:ext cx="1462349" cy="258778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E151B4AB-6074-4B76-A949-7F01DD0F07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9548" y="2870339"/>
            <a:ext cx="2429028" cy="32824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3507DD83-E84A-4E82-A08B-3E392FA1F3C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38425" y="-300163"/>
            <a:ext cx="4119788" cy="32641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a:extLst>
              <a:ext uri="{FF2B5EF4-FFF2-40B4-BE49-F238E27FC236}">
                <a16:creationId xmlns:a16="http://schemas.microsoft.com/office/drawing/2014/main" id="{CA542D32-C900-4EAB-9D69-29BC87340DD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74558" y="17882"/>
            <a:ext cx="1572910" cy="176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8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fltVal val="0"/>
                                          </p:val>
                                        </p:tav>
                                        <p:tav tm="100000">
                                          <p:val>
                                            <p:strVal val="#ppt_w"/>
                                          </p:val>
                                        </p:tav>
                                      </p:tavLst>
                                    </p:anim>
                                    <p:anim calcmode="lin" valueType="num">
                                      <p:cBhvr>
                                        <p:cTn id="8" dur="1000" fill="hold"/>
                                        <p:tgtEl>
                                          <p:spTgt spid="4100"/>
                                        </p:tgtEl>
                                        <p:attrNameLst>
                                          <p:attrName>ppt_h</p:attrName>
                                        </p:attrNameLst>
                                      </p:cBhvr>
                                      <p:tavLst>
                                        <p:tav tm="0">
                                          <p:val>
                                            <p:fltVal val="0"/>
                                          </p:val>
                                        </p:tav>
                                        <p:tav tm="100000">
                                          <p:val>
                                            <p:strVal val="#ppt_h"/>
                                          </p:val>
                                        </p:tav>
                                      </p:tavLst>
                                    </p:anim>
                                    <p:anim calcmode="lin" valueType="num">
                                      <p:cBhvr>
                                        <p:cTn id="9" dur="1000" fill="hold"/>
                                        <p:tgtEl>
                                          <p:spTgt spid="4100"/>
                                        </p:tgtEl>
                                        <p:attrNameLst>
                                          <p:attrName>style.rotation</p:attrName>
                                        </p:attrNameLst>
                                      </p:cBhvr>
                                      <p:tavLst>
                                        <p:tav tm="0">
                                          <p:val>
                                            <p:fltVal val="90"/>
                                          </p:val>
                                        </p:tav>
                                        <p:tav tm="100000">
                                          <p:val>
                                            <p:fltVal val="0"/>
                                          </p:val>
                                        </p:tav>
                                      </p:tavLst>
                                    </p:anim>
                                    <p:animEffect transition="in" filter="fade">
                                      <p:cBhvr>
                                        <p:cTn id="10"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1CF4A1-B770-496A-8FCA-B13BE1751B5E}"/>
              </a:ext>
            </a:extLst>
          </p:cNvPr>
          <p:cNvSpPr>
            <a:spLocks noGrp="1"/>
          </p:cNvSpPr>
          <p:nvPr>
            <p:ph type="title"/>
          </p:nvPr>
        </p:nvSpPr>
        <p:spPr>
          <a:xfrm>
            <a:off x="947446" y="1053711"/>
            <a:ext cx="4933490" cy="1424446"/>
          </a:xfrm>
        </p:spPr>
        <p:txBody>
          <a:bodyPr>
            <a:normAutofit/>
          </a:bodyPr>
          <a:lstStyle/>
          <a:p>
            <a:r>
              <a:rPr lang="en-US" sz="4000">
                <a:solidFill>
                  <a:srgbClr val="FFFFFF"/>
                </a:solidFill>
              </a:rPr>
              <a:t>Three Minutes</a:t>
            </a:r>
          </a:p>
        </p:txBody>
      </p:sp>
      <p:cxnSp>
        <p:nvCxnSpPr>
          <p:cNvPr id="73" name="Straight Connector 72">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DD282B-9B6F-4A83-8D92-DC4E454FF03B}"/>
              </a:ext>
            </a:extLst>
          </p:cNvPr>
          <p:cNvSpPr>
            <a:spLocks noGrp="1"/>
          </p:cNvSpPr>
          <p:nvPr>
            <p:ph idx="1"/>
          </p:nvPr>
        </p:nvSpPr>
        <p:spPr>
          <a:xfrm>
            <a:off x="947447" y="2799889"/>
            <a:ext cx="4933490" cy="2987543"/>
          </a:xfrm>
        </p:spPr>
        <p:txBody>
          <a:bodyPr anchor="t">
            <a:normAutofit/>
          </a:bodyPr>
          <a:lstStyle/>
          <a:p>
            <a:r>
              <a:rPr lang="en-US" sz="3200" dirty="0">
                <a:solidFill>
                  <a:srgbClr val="FFFFFF"/>
                </a:solidFill>
              </a:rPr>
              <a:t>What Can You DO?</a:t>
            </a:r>
          </a:p>
          <a:p>
            <a:r>
              <a:rPr lang="en-US" sz="3200" dirty="0">
                <a:solidFill>
                  <a:srgbClr val="FFFFFF"/>
                </a:solidFill>
              </a:rPr>
              <a:t>Share Ideas</a:t>
            </a:r>
          </a:p>
          <a:p>
            <a:r>
              <a:rPr lang="en-US" sz="3200" dirty="0">
                <a:solidFill>
                  <a:srgbClr val="FFFFFF"/>
                </a:solidFill>
              </a:rPr>
              <a:t>When music stars – go do something helpful! </a:t>
            </a:r>
          </a:p>
        </p:txBody>
      </p:sp>
      <p:pic>
        <p:nvPicPr>
          <p:cNvPr id="8194" name="Picture 2">
            <a:extLst>
              <a:ext uri="{FF2B5EF4-FFF2-40B4-BE49-F238E27FC236}">
                <a16:creationId xmlns:a16="http://schemas.microsoft.com/office/drawing/2014/main" id="{900EF78B-9F3A-4480-AEE1-3C7A209FC86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52099" y="347472"/>
            <a:ext cx="2622613" cy="2971800"/>
          </a:xfrm>
          <a:prstGeom prst="rect">
            <a:avLst/>
          </a:prstGeom>
          <a:noFill/>
          <a:extLst>
            <a:ext uri="{909E8E84-426E-40DD-AFC4-6F175D3DCCD1}">
              <a14:hiddenFill xmlns:a14="http://schemas.microsoft.com/office/drawing/2010/main">
                <a:solidFill>
                  <a:srgbClr val="FFFFFF"/>
                </a:solidFill>
              </a14:hiddenFill>
            </a:ext>
          </a:extLst>
        </p:spPr>
      </p:pic>
      <p:pic>
        <p:nvPicPr>
          <p:cNvPr id="4" name="Online Media 3" title="Electric - 3 Minute Countdown">
            <a:hlinkClick r:id="" action="ppaction://media"/>
            <a:extLst>
              <a:ext uri="{FF2B5EF4-FFF2-40B4-BE49-F238E27FC236}">
                <a16:creationId xmlns:a16="http://schemas.microsoft.com/office/drawing/2014/main" id="{BC14BD68-1C1F-4D8D-B2FB-A4E1B19426DD}"/>
              </a:ext>
            </a:extLst>
          </p:cNvPr>
          <p:cNvPicPr>
            <a:picLocks noRot="1" noChangeAspect="1"/>
          </p:cNvPicPr>
          <p:nvPr>
            <a:videoFile r:link="rId1"/>
          </p:nvPr>
        </p:nvPicPr>
        <p:blipFill>
          <a:blip r:embed="rId5"/>
          <a:stretch>
            <a:fillRect/>
          </a:stretch>
        </p:blipFill>
        <p:spPr>
          <a:xfrm>
            <a:off x="6835673" y="3686461"/>
            <a:ext cx="4855464" cy="2731198"/>
          </a:xfrm>
          <a:prstGeom prst="rect">
            <a:avLst/>
          </a:prstGeom>
        </p:spPr>
      </p:pic>
    </p:spTree>
    <p:extLst>
      <p:ext uri="{BB962C8B-B14F-4D97-AF65-F5344CB8AC3E}">
        <p14:creationId xmlns:p14="http://schemas.microsoft.com/office/powerpoint/2010/main" val="410936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D6AC21-DA34-452E-BAEA-3AEEF1259E94}"/>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Get Ready to Move!</a:t>
            </a:r>
          </a:p>
        </p:txBody>
      </p:sp>
      <p:pic>
        <p:nvPicPr>
          <p:cNvPr id="10242" name="Picture 2" descr="A drawing of a cartoon character&#10;&#10;Description automatically generated">
            <a:extLst>
              <a:ext uri="{FF2B5EF4-FFF2-40B4-BE49-F238E27FC236}">
                <a16:creationId xmlns:a16="http://schemas.microsoft.com/office/drawing/2014/main" id="{924A5971-17E0-4F3B-9ABC-F8504F7D9C9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83033" y="1675227"/>
            <a:ext cx="8025934"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996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2D00E4-14B5-4D7A-9657-E1EA5D3789B7}"/>
              </a:ext>
            </a:extLst>
          </p:cNvPr>
          <p:cNvSpPr>
            <a:spLocks noGrp="1"/>
          </p:cNvSpPr>
          <p:nvPr>
            <p:ph type="title"/>
          </p:nvPr>
        </p:nvSpPr>
        <p:spPr>
          <a:xfrm>
            <a:off x="589560" y="856180"/>
            <a:ext cx="4560584" cy="1128068"/>
          </a:xfrm>
        </p:spPr>
        <p:txBody>
          <a:bodyPr anchor="ctr">
            <a:normAutofit/>
          </a:bodyPr>
          <a:lstStyle/>
          <a:p>
            <a:r>
              <a:rPr lang="en-US" sz="4000"/>
              <a:t>Disappearing Words</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A01585-63AE-44D4-8B07-43E30264B8AC}"/>
              </a:ext>
            </a:extLst>
          </p:cNvPr>
          <p:cNvSpPr>
            <a:spLocks noGrp="1"/>
          </p:cNvSpPr>
          <p:nvPr>
            <p:ph idx="1"/>
          </p:nvPr>
        </p:nvSpPr>
        <p:spPr>
          <a:xfrm>
            <a:off x="590719" y="2330505"/>
            <a:ext cx="4559425" cy="3979585"/>
          </a:xfrm>
        </p:spPr>
        <p:txBody>
          <a:bodyPr anchor="ctr">
            <a:normAutofit/>
          </a:bodyPr>
          <a:lstStyle/>
          <a:p>
            <a:r>
              <a:rPr lang="en-US" sz="2400" dirty="0"/>
              <a:t>Let’s learn the Outdoor Code together.</a:t>
            </a:r>
          </a:p>
          <a:p>
            <a:r>
              <a:rPr lang="en-US" sz="2400" dirty="0"/>
              <a:t>You may be “Buddies” read together, and mute other scouts, as they see how far they can get OR;</a:t>
            </a:r>
          </a:p>
          <a:p>
            <a:r>
              <a:rPr lang="en-US" sz="2400" dirty="0"/>
              <a:t>Simply take turns each time.</a:t>
            </a:r>
          </a:p>
          <a:p>
            <a:r>
              <a:rPr lang="en-US" sz="2400" dirty="0"/>
              <a:t>After every round, more words will disappear!</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a:extLst>
              <a:ext uri="{FF2B5EF4-FFF2-40B4-BE49-F238E27FC236}">
                <a16:creationId xmlns:a16="http://schemas.microsoft.com/office/drawing/2014/main" id="{CDB64D22-B7C1-4E71-9204-F37C5626AE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3065"/>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8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2D00E4-14B5-4D7A-9657-E1EA5D3789B7}"/>
              </a:ext>
            </a:extLst>
          </p:cNvPr>
          <p:cNvSpPr>
            <a:spLocks noGrp="1"/>
          </p:cNvSpPr>
          <p:nvPr>
            <p:ph type="title"/>
          </p:nvPr>
        </p:nvSpPr>
        <p:spPr>
          <a:xfrm>
            <a:off x="589560" y="856180"/>
            <a:ext cx="4560584" cy="1128068"/>
          </a:xfrm>
        </p:spPr>
        <p:txBody>
          <a:bodyPr anchor="ctr">
            <a:normAutofit fontScale="90000"/>
          </a:bodyPr>
          <a:lstStyle/>
          <a:p>
            <a:r>
              <a:rPr lang="en-US" sz="4000" dirty="0"/>
              <a:t>Disappearing Words Practice</a:t>
            </a:r>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a:extLst>
              <a:ext uri="{FF2B5EF4-FFF2-40B4-BE49-F238E27FC236}">
                <a16:creationId xmlns:a16="http://schemas.microsoft.com/office/drawing/2014/main" id="{CDB64D22-B7C1-4E71-9204-F37C5626AE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3065"/>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403B910-2BCE-4F03-96CC-CD8D8A62FFCA}"/>
              </a:ext>
            </a:extLst>
          </p:cNvPr>
          <p:cNvSpPr/>
          <p:nvPr/>
        </p:nvSpPr>
        <p:spPr>
          <a:xfrm>
            <a:off x="788802" y="2146056"/>
            <a:ext cx="96052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Six</a:t>
            </a:r>
          </a:p>
        </p:txBody>
      </p:sp>
      <p:sp>
        <p:nvSpPr>
          <p:cNvPr id="13" name="Rectangle 12">
            <a:extLst>
              <a:ext uri="{FF2B5EF4-FFF2-40B4-BE49-F238E27FC236}">
                <a16:creationId xmlns:a16="http://schemas.microsoft.com/office/drawing/2014/main" id="{638D0046-E838-4D05-9854-2E73CA7C8C99}"/>
              </a:ext>
            </a:extLst>
          </p:cNvPr>
          <p:cNvSpPr/>
          <p:nvPr/>
        </p:nvSpPr>
        <p:spPr>
          <a:xfrm>
            <a:off x="1935078" y="2195606"/>
            <a:ext cx="24050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slippery</a:t>
            </a:r>
          </a:p>
        </p:txBody>
      </p:sp>
      <p:sp>
        <p:nvSpPr>
          <p:cNvPr id="14" name="Rectangle 13">
            <a:extLst>
              <a:ext uri="{FF2B5EF4-FFF2-40B4-BE49-F238E27FC236}">
                <a16:creationId xmlns:a16="http://schemas.microsoft.com/office/drawing/2014/main" id="{B6D0E5D0-3D81-42AA-A9A6-899F0074DC78}"/>
              </a:ext>
            </a:extLst>
          </p:cNvPr>
          <p:cNvSpPr/>
          <p:nvPr/>
        </p:nvSpPr>
        <p:spPr>
          <a:xfrm>
            <a:off x="779285" y="3003227"/>
            <a:ext cx="173957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snails</a:t>
            </a:r>
          </a:p>
        </p:txBody>
      </p:sp>
      <p:sp>
        <p:nvSpPr>
          <p:cNvPr id="15" name="Rectangle 14">
            <a:extLst>
              <a:ext uri="{FF2B5EF4-FFF2-40B4-BE49-F238E27FC236}">
                <a16:creationId xmlns:a16="http://schemas.microsoft.com/office/drawing/2014/main" id="{4BF88527-B69A-4B1A-A8B6-C7A81A3068A1}"/>
              </a:ext>
            </a:extLst>
          </p:cNvPr>
          <p:cNvSpPr/>
          <p:nvPr/>
        </p:nvSpPr>
        <p:spPr>
          <a:xfrm>
            <a:off x="2712810" y="3011151"/>
            <a:ext cx="113685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slid</a:t>
            </a:r>
          </a:p>
        </p:txBody>
      </p:sp>
      <p:sp>
        <p:nvSpPr>
          <p:cNvPr id="16" name="Rectangle 15">
            <a:extLst>
              <a:ext uri="{FF2B5EF4-FFF2-40B4-BE49-F238E27FC236}">
                <a16:creationId xmlns:a16="http://schemas.microsoft.com/office/drawing/2014/main" id="{CEDCE032-2B16-4D04-B9FD-219CDCB7B6C4}"/>
              </a:ext>
            </a:extLst>
          </p:cNvPr>
          <p:cNvSpPr/>
          <p:nvPr/>
        </p:nvSpPr>
        <p:spPr>
          <a:xfrm>
            <a:off x="2788861" y="4061871"/>
            <a:ext cx="2717860"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seaward.</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a:extLst>
              <a:ext uri="{FF2B5EF4-FFF2-40B4-BE49-F238E27FC236}">
                <a16:creationId xmlns:a16="http://schemas.microsoft.com/office/drawing/2014/main" id="{1361613C-2891-4F4C-BD0B-C5DDFE4F6C62}"/>
              </a:ext>
            </a:extLst>
          </p:cNvPr>
          <p:cNvSpPr/>
          <p:nvPr/>
        </p:nvSpPr>
        <p:spPr>
          <a:xfrm>
            <a:off x="695487" y="4026018"/>
            <a:ext cx="194527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slowly</a:t>
            </a:r>
          </a:p>
        </p:txBody>
      </p:sp>
    </p:spTree>
    <p:extLst>
      <p:ext uri="{BB962C8B-B14F-4D97-AF65-F5344CB8AC3E}">
        <p14:creationId xmlns:p14="http://schemas.microsoft.com/office/powerpoint/2010/main" val="160695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13"/>
                                        </p:tgtEl>
                                        <p:attrNameLst>
                                          <p:attrName>ppt_w</p:attrName>
                                        </p:attrNameLst>
                                      </p:cBhvr>
                                      <p:tavLst>
                                        <p:tav tm="0">
                                          <p:val>
                                            <p:strVal val="ppt_w"/>
                                          </p:val>
                                        </p:tav>
                                        <p:tav tm="100000">
                                          <p:val>
                                            <p:fltVal val="0"/>
                                          </p:val>
                                        </p:tav>
                                      </p:tavLst>
                                    </p:anim>
                                    <p:anim calcmode="lin" valueType="num">
                                      <p:cBhvr>
                                        <p:cTn id="7" dur="1000"/>
                                        <p:tgtEl>
                                          <p:spTgt spid="13"/>
                                        </p:tgtEl>
                                        <p:attrNameLst>
                                          <p:attrName>ppt_h</p:attrName>
                                        </p:attrNameLst>
                                      </p:cBhvr>
                                      <p:tavLst>
                                        <p:tav tm="0">
                                          <p:val>
                                            <p:strVal val="ppt_h"/>
                                          </p:val>
                                        </p:tav>
                                        <p:tav tm="100000">
                                          <p:val>
                                            <p:fltVal val="0"/>
                                          </p:val>
                                        </p:tav>
                                      </p:tavLst>
                                    </p:anim>
                                    <p:anim calcmode="lin" valueType="num">
                                      <p:cBhvr>
                                        <p:cTn id="8" dur="1000"/>
                                        <p:tgtEl>
                                          <p:spTgt spid="13"/>
                                        </p:tgtEl>
                                        <p:attrNameLst>
                                          <p:attrName>style.rotation</p:attrName>
                                        </p:attrNameLst>
                                      </p:cBhvr>
                                      <p:tavLst>
                                        <p:tav tm="0">
                                          <p:val>
                                            <p:fltVal val="0"/>
                                          </p:val>
                                        </p:tav>
                                        <p:tav tm="100000">
                                          <p:val>
                                            <p:fltVal val="90"/>
                                          </p:val>
                                        </p:tav>
                                      </p:tavLst>
                                    </p:anim>
                                    <p:animEffect transition="out" filter="fade">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1000"/>
                                        <p:tgtEl>
                                          <p:spTgt spid="17"/>
                                        </p:tgtEl>
                                      </p:cBhvr>
                                    </p:animEffect>
                                    <p:anim calcmode="lin" valueType="num">
                                      <p:cBhvr>
                                        <p:cTn id="15" dur="1000"/>
                                        <p:tgtEl>
                                          <p:spTgt spid="17"/>
                                        </p:tgtEl>
                                        <p:attrNameLst>
                                          <p:attrName>ppt_x</p:attrName>
                                        </p:attrNameLst>
                                      </p:cBhvr>
                                      <p:tavLst>
                                        <p:tav tm="0">
                                          <p:val>
                                            <p:strVal val="ppt_x"/>
                                          </p:val>
                                        </p:tav>
                                        <p:tav tm="100000">
                                          <p:val>
                                            <p:strVal val="ppt_x"/>
                                          </p:val>
                                        </p:tav>
                                      </p:tavLst>
                                    </p:anim>
                                    <p:anim calcmode="lin" valueType="num">
                                      <p:cBhvr>
                                        <p:cTn id="16" dur="1000"/>
                                        <p:tgtEl>
                                          <p:spTgt spid="17"/>
                                        </p:tgtEl>
                                        <p:attrNameLst>
                                          <p:attrName>ppt_y</p:attrName>
                                        </p:attrNameLst>
                                      </p:cBhvr>
                                      <p:tavLst>
                                        <p:tav tm="0">
                                          <p:val>
                                            <p:strVal val="ppt_y"/>
                                          </p:val>
                                        </p:tav>
                                        <p:tav tm="100000">
                                          <p:val>
                                            <p:strVal val="ppt_y+.1"/>
                                          </p:val>
                                        </p:tav>
                                      </p:tavLst>
                                    </p:anim>
                                    <p:set>
                                      <p:cBhvr>
                                        <p:cTn id="17" dur="1" fill="hold">
                                          <p:stCondLst>
                                            <p:cond delay="9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5" presetClass="exit" presetSubtype="0" fill="hold" grpId="0" nodeType="clickEffect">
                                  <p:stCondLst>
                                    <p:cond delay="0"/>
                                  </p:stCondLst>
                                  <p:childTnLst>
                                    <p:animEffect transition="out" filter="fade">
                                      <p:cBhvr>
                                        <p:cTn id="21" dur="2000"/>
                                        <p:tgtEl>
                                          <p:spTgt spid="15"/>
                                        </p:tgtEl>
                                      </p:cBhvr>
                                    </p:animEffect>
                                    <p:anim calcmode="lin" valueType="num">
                                      <p:cBhvr>
                                        <p:cTn id="22" dur="2000"/>
                                        <p:tgtEl>
                                          <p:spTgt spid="1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15"/>
                                        </p:tgtEl>
                                        <p:attrNameLst>
                                          <p:attrName>ppt_h</p:attrName>
                                        </p:attrNameLst>
                                      </p:cBhvr>
                                      <p:tavLst>
                                        <p:tav tm="0">
                                          <p:val>
                                            <p:strVal val="ppt_h"/>
                                          </p:val>
                                        </p:tav>
                                        <p:tav tm="100000">
                                          <p:val>
                                            <p:strVal val="ppt_h"/>
                                          </p:val>
                                        </p:tav>
                                      </p:tavLst>
                                    </p:anim>
                                    <p:set>
                                      <p:cBhvr>
                                        <p:cTn id="24" dur="1" fill="hold">
                                          <p:stCondLst>
                                            <p:cond delay="1999"/>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2" accel="4000" fill="hold" grpId="0" nodeType="clickEffect">
                                  <p:stCondLst>
                                    <p:cond delay="0"/>
                                  </p:stCondLst>
                                  <p:childTnLst>
                                    <p:anim calcmode="lin" valueType="num">
                                      <p:cBhvr additive="base">
                                        <p:cTn id="28" dur="3000"/>
                                        <p:tgtEl>
                                          <p:spTgt spid="14"/>
                                        </p:tgtEl>
                                        <p:attrNameLst>
                                          <p:attrName>ppt_x</p:attrName>
                                        </p:attrNameLst>
                                      </p:cBhvr>
                                      <p:tavLst>
                                        <p:tav tm="0">
                                          <p:val>
                                            <p:strVal val="ppt_x"/>
                                          </p:val>
                                        </p:tav>
                                        <p:tav tm="100000">
                                          <p:val>
                                            <p:strVal val="1+ppt_w/2"/>
                                          </p:val>
                                        </p:tav>
                                      </p:tavLst>
                                    </p:anim>
                                    <p:anim calcmode="lin" valueType="num">
                                      <p:cBhvr additive="base">
                                        <p:cTn id="29" dur="3000"/>
                                        <p:tgtEl>
                                          <p:spTgt spid="14"/>
                                        </p:tgtEl>
                                        <p:attrNameLst>
                                          <p:attrName>ppt_y</p:attrName>
                                        </p:attrNameLst>
                                      </p:cBhvr>
                                      <p:tavLst>
                                        <p:tav tm="0">
                                          <p:val>
                                            <p:strVal val="ppt_y"/>
                                          </p:val>
                                        </p:tav>
                                        <p:tav tm="100000">
                                          <p:val>
                                            <p:strVal val="ppt_y"/>
                                          </p:val>
                                        </p:tav>
                                      </p:tavLst>
                                    </p:anim>
                                    <p:set>
                                      <p:cBhvr>
                                        <p:cTn id="30" dur="1" fill="hold">
                                          <p:stCondLst>
                                            <p:cond delay="2999"/>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0" nodeType="clickEffect">
                                  <p:stCondLst>
                                    <p:cond delay="0"/>
                                  </p:stCondLst>
                                  <p:childTnLst>
                                    <p:animEffect transition="out" filter="randombar(horizontal)">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CAE6F1-1C5F-458F-8688-DBB44A0FBEEB}"/>
              </a:ext>
            </a:extLst>
          </p:cNvPr>
          <p:cNvSpPr/>
          <p:nvPr/>
        </p:nvSpPr>
        <p:spPr>
          <a:xfrm>
            <a:off x="451585" y="358247"/>
            <a:ext cx="85632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As</a:t>
            </a:r>
          </a:p>
        </p:txBody>
      </p:sp>
      <p:sp>
        <p:nvSpPr>
          <p:cNvPr id="5" name="Rectangle 4">
            <a:extLst>
              <a:ext uri="{FF2B5EF4-FFF2-40B4-BE49-F238E27FC236}">
                <a16:creationId xmlns:a16="http://schemas.microsoft.com/office/drawing/2014/main" id="{A128994A-9B5B-4825-90D3-AB1D42AB488A}"/>
              </a:ext>
            </a:extLst>
          </p:cNvPr>
          <p:cNvSpPr/>
          <p:nvPr/>
        </p:nvSpPr>
        <p:spPr>
          <a:xfrm>
            <a:off x="1326529" y="358247"/>
            <a:ext cx="88036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an</a:t>
            </a:r>
          </a:p>
        </p:txBody>
      </p:sp>
      <p:sp>
        <p:nvSpPr>
          <p:cNvPr id="6" name="Rectangle 5">
            <a:extLst>
              <a:ext uri="{FF2B5EF4-FFF2-40B4-BE49-F238E27FC236}">
                <a16:creationId xmlns:a16="http://schemas.microsoft.com/office/drawing/2014/main" id="{4AEF3871-A1EB-4CF5-91B4-43D866C00CBC}"/>
              </a:ext>
            </a:extLst>
          </p:cNvPr>
          <p:cNvSpPr/>
          <p:nvPr/>
        </p:nvSpPr>
        <p:spPr>
          <a:xfrm>
            <a:off x="2263743" y="358247"/>
            <a:ext cx="304025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American,</a:t>
            </a:r>
          </a:p>
        </p:txBody>
      </p:sp>
      <p:sp>
        <p:nvSpPr>
          <p:cNvPr id="8" name="Rectangle 7">
            <a:extLst>
              <a:ext uri="{FF2B5EF4-FFF2-40B4-BE49-F238E27FC236}">
                <a16:creationId xmlns:a16="http://schemas.microsoft.com/office/drawing/2014/main" id="{76A02C61-AE49-4423-8AE7-340BFE4365B4}"/>
              </a:ext>
            </a:extLst>
          </p:cNvPr>
          <p:cNvSpPr/>
          <p:nvPr/>
        </p:nvSpPr>
        <p:spPr>
          <a:xfrm>
            <a:off x="8430849" y="1298153"/>
            <a:ext cx="285623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manners.</a:t>
            </a:r>
          </a:p>
        </p:txBody>
      </p:sp>
      <p:sp>
        <p:nvSpPr>
          <p:cNvPr id="9" name="Rectangle 8">
            <a:extLst>
              <a:ext uri="{FF2B5EF4-FFF2-40B4-BE49-F238E27FC236}">
                <a16:creationId xmlns:a16="http://schemas.microsoft.com/office/drawing/2014/main" id="{E87108EE-72FD-4706-99F9-1324E9095E5C}"/>
              </a:ext>
            </a:extLst>
          </p:cNvPr>
          <p:cNvSpPr/>
          <p:nvPr/>
        </p:nvSpPr>
        <p:spPr>
          <a:xfrm>
            <a:off x="5743937" y="1305533"/>
            <a:ext cx="2475614"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outdoor</a:t>
            </a:r>
          </a:p>
        </p:txBody>
      </p:sp>
      <p:sp>
        <p:nvSpPr>
          <p:cNvPr id="10" name="Rectangle 9">
            <a:extLst>
              <a:ext uri="{FF2B5EF4-FFF2-40B4-BE49-F238E27FC236}">
                <a16:creationId xmlns:a16="http://schemas.microsoft.com/office/drawing/2014/main" id="{A39E3AFE-ADB9-40D6-AD8E-403E766E3F0B}"/>
              </a:ext>
            </a:extLst>
          </p:cNvPr>
          <p:cNvSpPr/>
          <p:nvPr/>
        </p:nvSpPr>
        <p:spPr>
          <a:xfrm>
            <a:off x="4492274" y="1343914"/>
            <a:ext cx="103906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my</a:t>
            </a:r>
          </a:p>
        </p:txBody>
      </p:sp>
      <p:sp>
        <p:nvSpPr>
          <p:cNvPr id="11" name="Rectangle 10">
            <a:extLst>
              <a:ext uri="{FF2B5EF4-FFF2-40B4-BE49-F238E27FC236}">
                <a16:creationId xmlns:a16="http://schemas.microsoft.com/office/drawing/2014/main" id="{5B8F6DE6-14A3-4269-A866-33D3C1213228}"/>
              </a:ext>
            </a:extLst>
          </p:cNvPr>
          <p:cNvSpPr/>
          <p:nvPr/>
        </p:nvSpPr>
        <p:spPr>
          <a:xfrm>
            <a:off x="3610119" y="1346788"/>
            <a:ext cx="70724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in</a:t>
            </a:r>
          </a:p>
        </p:txBody>
      </p:sp>
      <p:sp>
        <p:nvSpPr>
          <p:cNvPr id="12" name="Rectangle 11">
            <a:extLst>
              <a:ext uri="{FF2B5EF4-FFF2-40B4-BE49-F238E27FC236}">
                <a16:creationId xmlns:a16="http://schemas.microsoft.com/office/drawing/2014/main" id="{08EE7357-32D0-4083-9907-F6AB97BCC4E5}"/>
              </a:ext>
            </a:extLst>
          </p:cNvPr>
          <p:cNvSpPr/>
          <p:nvPr/>
        </p:nvSpPr>
        <p:spPr>
          <a:xfrm>
            <a:off x="1664469" y="1345585"/>
            <a:ext cx="1677062"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clean</a:t>
            </a:r>
          </a:p>
        </p:txBody>
      </p:sp>
      <p:sp>
        <p:nvSpPr>
          <p:cNvPr id="13" name="Rectangle 12">
            <a:extLst>
              <a:ext uri="{FF2B5EF4-FFF2-40B4-BE49-F238E27FC236}">
                <a16:creationId xmlns:a16="http://schemas.microsoft.com/office/drawing/2014/main" id="{91D33C91-EC6B-48BA-93D0-D129D1D6BFCE}"/>
              </a:ext>
            </a:extLst>
          </p:cNvPr>
          <p:cNvSpPr/>
          <p:nvPr/>
        </p:nvSpPr>
        <p:spPr>
          <a:xfrm>
            <a:off x="10768088" y="377524"/>
            <a:ext cx="1144545"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t</a:t>
            </a:r>
            <a:r>
              <a:rPr lang="en-US" sz="5400" b="0" cap="none" spc="0" dirty="0">
                <a:ln w="0"/>
                <a:solidFill>
                  <a:schemeClr val="tx1"/>
                </a:solidFill>
                <a:effectLst>
                  <a:outerShdw blurRad="38100" dist="19050" dir="2700000" algn="tl" rotWithShape="0">
                    <a:schemeClr val="dk1">
                      <a:alpha val="40000"/>
                    </a:schemeClr>
                  </a:outerShdw>
                </a:effectLst>
              </a:rPr>
              <a:t>o -</a:t>
            </a:r>
          </a:p>
        </p:txBody>
      </p:sp>
      <p:sp>
        <p:nvSpPr>
          <p:cNvPr id="14" name="Rectangle 13">
            <a:extLst>
              <a:ext uri="{FF2B5EF4-FFF2-40B4-BE49-F238E27FC236}">
                <a16:creationId xmlns:a16="http://schemas.microsoft.com/office/drawing/2014/main" id="{1A520A16-D0F5-47A3-93EF-86DE9964DEDA}"/>
              </a:ext>
            </a:extLst>
          </p:cNvPr>
          <p:cNvSpPr/>
          <p:nvPr/>
        </p:nvSpPr>
        <p:spPr>
          <a:xfrm>
            <a:off x="9188553" y="358247"/>
            <a:ext cx="138877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best</a:t>
            </a:r>
          </a:p>
        </p:txBody>
      </p:sp>
      <p:sp>
        <p:nvSpPr>
          <p:cNvPr id="15" name="Rectangle 14">
            <a:extLst>
              <a:ext uri="{FF2B5EF4-FFF2-40B4-BE49-F238E27FC236}">
                <a16:creationId xmlns:a16="http://schemas.microsoft.com/office/drawing/2014/main" id="{2EDCC9EC-4965-4763-9677-EE2D9CA90B0C}"/>
              </a:ext>
            </a:extLst>
          </p:cNvPr>
          <p:cNvSpPr/>
          <p:nvPr/>
        </p:nvSpPr>
        <p:spPr>
          <a:xfrm>
            <a:off x="454316" y="1323046"/>
            <a:ext cx="9060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Be</a:t>
            </a:r>
          </a:p>
        </p:txBody>
      </p:sp>
      <p:sp>
        <p:nvSpPr>
          <p:cNvPr id="16" name="Rectangle 15">
            <a:extLst>
              <a:ext uri="{FF2B5EF4-FFF2-40B4-BE49-F238E27FC236}">
                <a16:creationId xmlns:a16="http://schemas.microsoft.com/office/drawing/2014/main" id="{B494C04D-3CF1-4616-B6B2-3ABB288FC9EB}"/>
              </a:ext>
            </a:extLst>
          </p:cNvPr>
          <p:cNvSpPr/>
          <p:nvPr/>
        </p:nvSpPr>
        <p:spPr>
          <a:xfrm>
            <a:off x="7958729" y="358247"/>
            <a:ext cx="103906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my</a:t>
            </a:r>
          </a:p>
        </p:txBody>
      </p:sp>
      <p:sp>
        <p:nvSpPr>
          <p:cNvPr id="17" name="Rectangle 16">
            <a:extLst>
              <a:ext uri="{FF2B5EF4-FFF2-40B4-BE49-F238E27FC236}">
                <a16:creationId xmlns:a16="http://schemas.microsoft.com/office/drawing/2014/main" id="{A9058F58-1482-4D7F-AD82-F9CC06767D70}"/>
              </a:ext>
            </a:extLst>
          </p:cNvPr>
          <p:cNvSpPr/>
          <p:nvPr/>
        </p:nvSpPr>
        <p:spPr>
          <a:xfrm>
            <a:off x="7090014" y="338328"/>
            <a:ext cx="91403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do</a:t>
            </a:r>
          </a:p>
        </p:txBody>
      </p:sp>
      <p:sp>
        <p:nvSpPr>
          <p:cNvPr id="18" name="Rectangle 17">
            <a:extLst>
              <a:ext uri="{FF2B5EF4-FFF2-40B4-BE49-F238E27FC236}">
                <a16:creationId xmlns:a16="http://schemas.microsoft.com/office/drawing/2014/main" id="{3017539C-9435-4D3C-8A02-9FDBEB0AF29E}"/>
              </a:ext>
            </a:extLst>
          </p:cNvPr>
          <p:cNvSpPr/>
          <p:nvPr/>
        </p:nvSpPr>
        <p:spPr>
          <a:xfrm>
            <a:off x="5796756" y="347258"/>
            <a:ext cx="115608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will</a:t>
            </a:r>
          </a:p>
        </p:txBody>
      </p:sp>
      <p:sp>
        <p:nvSpPr>
          <p:cNvPr id="19" name="Rectangle 18">
            <a:extLst>
              <a:ext uri="{FF2B5EF4-FFF2-40B4-BE49-F238E27FC236}">
                <a16:creationId xmlns:a16="http://schemas.microsoft.com/office/drawing/2014/main" id="{997B45A0-983E-47C4-898D-A5542CD3F0C3}"/>
              </a:ext>
            </a:extLst>
          </p:cNvPr>
          <p:cNvSpPr/>
          <p:nvPr/>
        </p:nvSpPr>
        <p:spPr>
          <a:xfrm>
            <a:off x="5373580" y="358247"/>
            <a:ext cx="51648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 </a:t>
            </a:r>
          </a:p>
        </p:txBody>
      </p:sp>
      <p:sp>
        <p:nvSpPr>
          <p:cNvPr id="22" name="Rectangle 21">
            <a:extLst>
              <a:ext uri="{FF2B5EF4-FFF2-40B4-BE49-F238E27FC236}">
                <a16:creationId xmlns:a16="http://schemas.microsoft.com/office/drawing/2014/main" id="{0537EB07-001D-4B61-B776-B00DF7B5FD1B}"/>
              </a:ext>
            </a:extLst>
          </p:cNvPr>
          <p:cNvSpPr/>
          <p:nvPr/>
        </p:nvSpPr>
        <p:spPr>
          <a:xfrm>
            <a:off x="5852256" y="2338805"/>
            <a:ext cx="130728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fire.</a:t>
            </a:r>
          </a:p>
        </p:txBody>
      </p:sp>
      <p:sp>
        <p:nvSpPr>
          <p:cNvPr id="23" name="Rectangle 22">
            <a:extLst>
              <a:ext uri="{FF2B5EF4-FFF2-40B4-BE49-F238E27FC236}">
                <a16:creationId xmlns:a16="http://schemas.microsoft.com/office/drawing/2014/main" id="{0DCB2495-58FF-4056-B31C-8AE71F865AFD}"/>
              </a:ext>
            </a:extLst>
          </p:cNvPr>
          <p:cNvSpPr/>
          <p:nvPr/>
        </p:nvSpPr>
        <p:spPr>
          <a:xfrm>
            <a:off x="4153191" y="2332923"/>
            <a:ext cx="1435008"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with</a:t>
            </a:r>
          </a:p>
        </p:txBody>
      </p:sp>
      <p:sp>
        <p:nvSpPr>
          <p:cNvPr id="24" name="Rectangle 23">
            <a:extLst>
              <a:ext uri="{FF2B5EF4-FFF2-40B4-BE49-F238E27FC236}">
                <a16:creationId xmlns:a16="http://schemas.microsoft.com/office/drawing/2014/main" id="{B49EDEBE-B2D4-4584-875A-A00D530E4B67}"/>
              </a:ext>
            </a:extLst>
          </p:cNvPr>
          <p:cNvSpPr/>
          <p:nvPr/>
        </p:nvSpPr>
        <p:spPr>
          <a:xfrm>
            <a:off x="1634181" y="2332923"/>
            <a:ext cx="2109745"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careful</a:t>
            </a:r>
          </a:p>
        </p:txBody>
      </p:sp>
      <p:sp>
        <p:nvSpPr>
          <p:cNvPr id="25" name="Rectangle 24">
            <a:extLst>
              <a:ext uri="{FF2B5EF4-FFF2-40B4-BE49-F238E27FC236}">
                <a16:creationId xmlns:a16="http://schemas.microsoft.com/office/drawing/2014/main" id="{5117E658-1247-4EA0-BAD8-4ECDAE80BCB0}"/>
              </a:ext>
            </a:extLst>
          </p:cNvPr>
          <p:cNvSpPr/>
          <p:nvPr/>
        </p:nvSpPr>
        <p:spPr>
          <a:xfrm>
            <a:off x="411363" y="2333137"/>
            <a:ext cx="9060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Be</a:t>
            </a:r>
          </a:p>
        </p:txBody>
      </p:sp>
      <p:sp>
        <p:nvSpPr>
          <p:cNvPr id="27" name="Rectangle 26">
            <a:extLst>
              <a:ext uri="{FF2B5EF4-FFF2-40B4-BE49-F238E27FC236}">
                <a16:creationId xmlns:a16="http://schemas.microsoft.com/office/drawing/2014/main" id="{3C233238-65B8-4AD8-975C-5B1FBC894048}"/>
              </a:ext>
            </a:extLst>
          </p:cNvPr>
          <p:cNvSpPr/>
          <p:nvPr/>
        </p:nvSpPr>
        <p:spPr>
          <a:xfrm>
            <a:off x="7367896" y="3529584"/>
            <a:ext cx="3002361"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outdoors.</a:t>
            </a:r>
          </a:p>
        </p:txBody>
      </p:sp>
      <p:sp>
        <p:nvSpPr>
          <p:cNvPr id="28" name="Rectangle 27">
            <a:extLst>
              <a:ext uri="{FF2B5EF4-FFF2-40B4-BE49-F238E27FC236}">
                <a16:creationId xmlns:a16="http://schemas.microsoft.com/office/drawing/2014/main" id="{8126134B-01FF-41B8-8488-892396032185}"/>
              </a:ext>
            </a:extLst>
          </p:cNvPr>
          <p:cNvSpPr/>
          <p:nvPr/>
        </p:nvSpPr>
        <p:spPr>
          <a:xfrm>
            <a:off x="6095431" y="3515868"/>
            <a:ext cx="112562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the</a:t>
            </a:r>
          </a:p>
        </p:txBody>
      </p:sp>
      <p:sp>
        <p:nvSpPr>
          <p:cNvPr id="29" name="Rectangle 28">
            <a:extLst>
              <a:ext uri="{FF2B5EF4-FFF2-40B4-BE49-F238E27FC236}">
                <a16:creationId xmlns:a16="http://schemas.microsoft.com/office/drawing/2014/main" id="{56442D79-C1EB-45EE-B06B-81DAD4D93530}"/>
              </a:ext>
            </a:extLst>
          </p:cNvPr>
          <p:cNvSpPr/>
          <p:nvPr/>
        </p:nvSpPr>
        <p:spPr>
          <a:xfrm>
            <a:off x="5265204" y="3515868"/>
            <a:ext cx="707245"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in</a:t>
            </a:r>
          </a:p>
        </p:txBody>
      </p:sp>
      <p:sp>
        <p:nvSpPr>
          <p:cNvPr id="30" name="Rectangle 29">
            <a:extLst>
              <a:ext uri="{FF2B5EF4-FFF2-40B4-BE49-F238E27FC236}">
                <a16:creationId xmlns:a16="http://schemas.microsoft.com/office/drawing/2014/main" id="{D1E53D39-0A69-4F32-80D4-277F6D7ED3CF}"/>
              </a:ext>
            </a:extLst>
          </p:cNvPr>
          <p:cNvSpPr/>
          <p:nvPr/>
        </p:nvSpPr>
        <p:spPr>
          <a:xfrm>
            <a:off x="1610191" y="3491377"/>
            <a:ext cx="3462679"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considerate</a:t>
            </a:r>
          </a:p>
        </p:txBody>
      </p:sp>
      <p:sp>
        <p:nvSpPr>
          <p:cNvPr id="31" name="Rectangle 30">
            <a:extLst>
              <a:ext uri="{FF2B5EF4-FFF2-40B4-BE49-F238E27FC236}">
                <a16:creationId xmlns:a16="http://schemas.microsoft.com/office/drawing/2014/main" id="{9EC66C6A-C8D5-4B81-9575-94EFE923EECB}"/>
              </a:ext>
            </a:extLst>
          </p:cNvPr>
          <p:cNvSpPr/>
          <p:nvPr/>
        </p:nvSpPr>
        <p:spPr>
          <a:xfrm>
            <a:off x="562980" y="3485709"/>
            <a:ext cx="9060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Be</a:t>
            </a:r>
          </a:p>
        </p:txBody>
      </p:sp>
      <p:sp>
        <p:nvSpPr>
          <p:cNvPr id="35" name="Rectangle 34">
            <a:extLst>
              <a:ext uri="{FF2B5EF4-FFF2-40B4-BE49-F238E27FC236}">
                <a16:creationId xmlns:a16="http://schemas.microsoft.com/office/drawing/2014/main" id="{44A23F6F-0247-4625-8CEC-3BDAF3943EAC}"/>
              </a:ext>
            </a:extLst>
          </p:cNvPr>
          <p:cNvSpPr/>
          <p:nvPr/>
        </p:nvSpPr>
        <p:spPr>
          <a:xfrm>
            <a:off x="5544460" y="4537055"/>
            <a:ext cx="250741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m</a:t>
            </a:r>
            <a:r>
              <a:rPr lang="en-US" sz="5400" b="0" cap="none" spc="0" dirty="0">
                <a:ln w="0"/>
                <a:solidFill>
                  <a:schemeClr val="tx1"/>
                </a:solidFill>
                <a:effectLst>
                  <a:outerShdw blurRad="38100" dist="19050" dir="2700000" algn="tl" rotWithShape="0">
                    <a:schemeClr val="dk1">
                      <a:alpha val="40000"/>
                    </a:schemeClr>
                  </a:outerShdw>
                </a:effectLst>
              </a:rPr>
              <a:t>inded.</a:t>
            </a:r>
          </a:p>
        </p:txBody>
      </p:sp>
      <p:sp>
        <p:nvSpPr>
          <p:cNvPr id="36" name="Rectangle 35">
            <a:extLst>
              <a:ext uri="{FF2B5EF4-FFF2-40B4-BE49-F238E27FC236}">
                <a16:creationId xmlns:a16="http://schemas.microsoft.com/office/drawing/2014/main" id="{6887B986-CF32-40C7-8907-44F7A8A38610}"/>
              </a:ext>
            </a:extLst>
          </p:cNvPr>
          <p:cNvSpPr/>
          <p:nvPr/>
        </p:nvSpPr>
        <p:spPr>
          <a:xfrm>
            <a:off x="1610191" y="4537055"/>
            <a:ext cx="3813993"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conservation</a:t>
            </a:r>
          </a:p>
        </p:txBody>
      </p:sp>
      <p:sp>
        <p:nvSpPr>
          <p:cNvPr id="37" name="Rectangle 36">
            <a:extLst>
              <a:ext uri="{FF2B5EF4-FFF2-40B4-BE49-F238E27FC236}">
                <a16:creationId xmlns:a16="http://schemas.microsoft.com/office/drawing/2014/main" id="{0A6B774F-3C45-43B6-806B-C9BD67B4F295}"/>
              </a:ext>
            </a:extLst>
          </p:cNvPr>
          <p:cNvSpPr/>
          <p:nvPr/>
        </p:nvSpPr>
        <p:spPr>
          <a:xfrm>
            <a:off x="562980" y="4537055"/>
            <a:ext cx="90601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Be</a:t>
            </a:r>
          </a:p>
        </p:txBody>
      </p:sp>
      <p:sp>
        <p:nvSpPr>
          <p:cNvPr id="38" name="Rectangle 37">
            <a:extLst>
              <a:ext uri="{FF2B5EF4-FFF2-40B4-BE49-F238E27FC236}">
                <a16:creationId xmlns:a16="http://schemas.microsoft.com/office/drawing/2014/main" id="{55399D48-9982-4872-A6B7-A66FF5647A5E}"/>
              </a:ext>
            </a:extLst>
          </p:cNvPr>
          <p:cNvSpPr/>
          <p:nvPr/>
        </p:nvSpPr>
        <p:spPr>
          <a:xfrm>
            <a:off x="3016139" y="5768126"/>
            <a:ext cx="5455596" cy="923330"/>
          </a:xfrm>
          <a:prstGeom prst="rect">
            <a:avLst/>
          </a:prstGeom>
          <a:noFill/>
        </p:spPr>
        <p:txBody>
          <a:bodyPr wrap="none" lIns="91440" tIns="45720" rIns="91440" bIns="45720">
            <a:spAutoFit/>
          </a:bodyPr>
          <a:lstStyle/>
          <a:p>
            <a:pPr algn="ctr"/>
            <a:r>
              <a:rPr lang="en-US" sz="5400" b="1" cap="none" spc="0" dirty="0">
                <a:ln w="0"/>
                <a:solidFill>
                  <a:schemeClr val="accent1"/>
                </a:solidFill>
                <a:effectLst>
                  <a:outerShdw blurRad="38100" dist="25400" dir="5400000" algn="ctr" rotWithShape="0">
                    <a:srgbClr val="6E747A">
                      <a:alpha val="43000"/>
                    </a:srgbClr>
                  </a:outerShdw>
                </a:effectLst>
              </a:rPr>
              <a:t>The Outdoor Code</a:t>
            </a:r>
          </a:p>
        </p:txBody>
      </p:sp>
    </p:spTree>
    <p:extLst>
      <p:ext uri="{BB962C8B-B14F-4D97-AF65-F5344CB8AC3E}">
        <p14:creationId xmlns:p14="http://schemas.microsoft.com/office/powerpoint/2010/main" val="255629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grpId="0" nodeType="clickEffect">
                                  <p:stCondLst>
                                    <p:cond delay="0"/>
                                  </p:stCondLst>
                                  <p:childTnLst>
                                    <p:anim calcmode="lin" valueType="num">
                                      <p:cBhvr>
                                        <p:cTn id="16" dur="1000"/>
                                        <p:tgtEl>
                                          <p:spTgt spid="28"/>
                                        </p:tgtEl>
                                        <p:attrNameLst>
                                          <p:attrName>ppt_w</p:attrName>
                                        </p:attrNameLst>
                                      </p:cBhvr>
                                      <p:tavLst>
                                        <p:tav tm="0">
                                          <p:val>
                                            <p:strVal val="ppt_w"/>
                                          </p:val>
                                        </p:tav>
                                        <p:tav tm="100000">
                                          <p:val>
                                            <p:fltVal val="0"/>
                                          </p:val>
                                        </p:tav>
                                      </p:tavLst>
                                    </p:anim>
                                    <p:anim calcmode="lin" valueType="num">
                                      <p:cBhvr>
                                        <p:cTn id="17" dur="1000"/>
                                        <p:tgtEl>
                                          <p:spTgt spid="28"/>
                                        </p:tgtEl>
                                        <p:attrNameLst>
                                          <p:attrName>ppt_h</p:attrName>
                                        </p:attrNameLst>
                                      </p:cBhvr>
                                      <p:tavLst>
                                        <p:tav tm="0">
                                          <p:val>
                                            <p:strVal val="ppt_h"/>
                                          </p:val>
                                        </p:tav>
                                        <p:tav tm="100000">
                                          <p:val>
                                            <p:fltVal val="0"/>
                                          </p:val>
                                        </p:tav>
                                      </p:tavLst>
                                    </p:anim>
                                    <p:anim calcmode="lin" valueType="num">
                                      <p:cBhvr>
                                        <p:cTn id="18" dur="1000"/>
                                        <p:tgtEl>
                                          <p:spTgt spid="28"/>
                                        </p:tgtEl>
                                        <p:attrNameLst>
                                          <p:attrName>style.rotation</p:attrName>
                                        </p:attrNameLst>
                                      </p:cBhvr>
                                      <p:tavLst>
                                        <p:tav tm="0">
                                          <p:val>
                                            <p:fltVal val="0"/>
                                          </p:val>
                                        </p:tav>
                                        <p:tav tm="100000">
                                          <p:val>
                                            <p:fltVal val="90"/>
                                          </p:val>
                                        </p:tav>
                                      </p:tavLst>
                                    </p:anim>
                                    <p:animEffect transition="out" filter="fade">
                                      <p:cBhvr>
                                        <p:cTn id="19" dur="1000"/>
                                        <p:tgtEl>
                                          <p:spTgt spid="28"/>
                                        </p:tgtEl>
                                      </p:cBhvr>
                                    </p:animEffect>
                                    <p:set>
                                      <p:cBhvr>
                                        <p:cTn id="20" dur="1" fill="hold">
                                          <p:stCondLst>
                                            <p:cond delay="999"/>
                                          </p:stCondLst>
                                        </p:cTn>
                                        <p:tgtEl>
                                          <p:spTgt spid="28"/>
                                        </p:tgtEl>
                                        <p:attrNameLst>
                                          <p:attrName>style.visibility</p:attrName>
                                        </p:attrNameLst>
                                      </p:cBhvr>
                                      <p:to>
                                        <p:strVal val="hidden"/>
                                      </p:to>
                                    </p:set>
                                  </p:childTnLst>
                                </p:cTn>
                              </p:par>
                              <p:par>
                                <p:cTn id="21" presetID="31" presetClass="exit" presetSubtype="0" fill="hold" grpId="0" nodeType="withEffect">
                                  <p:stCondLst>
                                    <p:cond delay="0"/>
                                  </p:stCondLst>
                                  <p:childTnLst>
                                    <p:anim calcmode="lin" valueType="num">
                                      <p:cBhvr>
                                        <p:cTn id="22" dur="1000"/>
                                        <p:tgtEl>
                                          <p:spTgt spid="27"/>
                                        </p:tgtEl>
                                        <p:attrNameLst>
                                          <p:attrName>ppt_w</p:attrName>
                                        </p:attrNameLst>
                                      </p:cBhvr>
                                      <p:tavLst>
                                        <p:tav tm="0">
                                          <p:val>
                                            <p:strVal val="ppt_w"/>
                                          </p:val>
                                        </p:tav>
                                        <p:tav tm="100000">
                                          <p:val>
                                            <p:fltVal val="0"/>
                                          </p:val>
                                        </p:tav>
                                      </p:tavLst>
                                    </p:anim>
                                    <p:anim calcmode="lin" valueType="num">
                                      <p:cBhvr>
                                        <p:cTn id="23" dur="1000"/>
                                        <p:tgtEl>
                                          <p:spTgt spid="27"/>
                                        </p:tgtEl>
                                        <p:attrNameLst>
                                          <p:attrName>ppt_h</p:attrName>
                                        </p:attrNameLst>
                                      </p:cBhvr>
                                      <p:tavLst>
                                        <p:tav tm="0">
                                          <p:val>
                                            <p:strVal val="ppt_h"/>
                                          </p:val>
                                        </p:tav>
                                        <p:tav tm="100000">
                                          <p:val>
                                            <p:fltVal val="0"/>
                                          </p:val>
                                        </p:tav>
                                      </p:tavLst>
                                    </p:anim>
                                    <p:anim calcmode="lin" valueType="num">
                                      <p:cBhvr>
                                        <p:cTn id="24" dur="1000"/>
                                        <p:tgtEl>
                                          <p:spTgt spid="27"/>
                                        </p:tgtEl>
                                        <p:attrNameLst>
                                          <p:attrName>style.rotation</p:attrName>
                                        </p:attrNameLst>
                                      </p:cBhvr>
                                      <p:tavLst>
                                        <p:tav tm="0">
                                          <p:val>
                                            <p:fltVal val="0"/>
                                          </p:val>
                                        </p:tav>
                                        <p:tav tm="100000">
                                          <p:val>
                                            <p:fltVal val="90"/>
                                          </p:val>
                                        </p:tav>
                                      </p:tavLst>
                                    </p:anim>
                                    <p:animEffect transition="out" filter="fade">
                                      <p:cBhvr>
                                        <p:cTn id="25" dur="1000"/>
                                        <p:tgtEl>
                                          <p:spTgt spid="27"/>
                                        </p:tgtEl>
                                      </p:cBhvr>
                                    </p:animEffect>
                                    <p:set>
                                      <p:cBhvr>
                                        <p:cTn id="26" dur="1" fill="hold">
                                          <p:stCondLst>
                                            <p:cond delay="999"/>
                                          </p:stCondLst>
                                        </p:cTn>
                                        <p:tgtEl>
                                          <p:spTgt spid="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6" presetClass="exit" presetSubtype="0" fill="hold" grpId="0" nodeType="clickEffect">
                                  <p:stCondLst>
                                    <p:cond delay="0"/>
                                  </p:stCondLst>
                                  <p:childTnLst>
                                    <p:animEffect transition="out" filter="wipe(down)">
                                      <p:cBhvr>
                                        <p:cTn id="30" dur="180" accel="50000">
                                          <p:stCondLst>
                                            <p:cond delay="1820"/>
                                          </p:stCondLst>
                                        </p:cTn>
                                        <p:tgtEl>
                                          <p:spTgt spid="5"/>
                                        </p:tgtEl>
                                      </p:cBhvr>
                                    </p:animEffect>
                                    <p:anim calcmode="lin" valueType="num">
                                      <p:cBhvr>
                                        <p:cTn id="31"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32"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33"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7"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38" dur="26">
                                          <p:stCondLst>
                                            <p:cond delay="620"/>
                                          </p:stCondLst>
                                        </p:cTn>
                                        <p:tgtEl>
                                          <p:spTgt spid="5"/>
                                        </p:tgtEl>
                                      </p:cBhvr>
                                      <p:to x="100000" y="60000"/>
                                    </p:animScale>
                                    <p:animScale>
                                      <p:cBhvr>
                                        <p:cTn id="39" dur="166" decel="50000">
                                          <p:stCondLst>
                                            <p:cond delay="64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set>
                                      <p:cBhvr>
                                        <p:cTn id="46" dur="1" fill="hold">
                                          <p:stCondLst>
                                            <p:cond delay="1999"/>
                                          </p:stCondLst>
                                        </p:cTn>
                                        <p:tgtEl>
                                          <p:spTgt spid="5"/>
                                        </p:tgtEl>
                                        <p:attrNameLst>
                                          <p:attrName>style.visibility</p:attrName>
                                        </p:attrNameLst>
                                      </p:cBhvr>
                                      <p:to>
                                        <p:strVal val="hidden"/>
                                      </p:to>
                                    </p:set>
                                  </p:childTnLst>
                                </p:cTn>
                              </p:par>
                              <p:par>
                                <p:cTn id="47" presetID="26" presetClass="exit" presetSubtype="0" fill="hold" grpId="0" nodeType="withEffect">
                                  <p:stCondLst>
                                    <p:cond delay="0"/>
                                  </p:stCondLst>
                                  <p:childTnLst>
                                    <p:animEffect transition="out" filter="wipe(down)">
                                      <p:cBhvr>
                                        <p:cTn id="48" dur="180" accel="50000">
                                          <p:stCondLst>
                                            <p:cond delay="1820"/>
                                          </p:stCondLst>
                                        </p:cTn>
                                        <p:tgtEl>
                                          <p:spTgt spid="6"/>
                                        </p:tgtEl>
                                      </p:cBhvr>
                                    </p:animEffect>
                                    <p:anim calcmode="lin" valueType="num">
                                      <p:cBhvr>
                                        <p:cTn id="49"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50"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51"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2"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3"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4"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5"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56" dur="26">
                                          <p:stCondLst>
                                            <p:cond delay="620"/>
                                          </p:stCondLst>
                                        </p:cTn>
                                        <p:tgtEl>
                                          <p:spTgt spid="6"/>
                                        </p:tgtEl>
                                      </p:cBhvr>
                                      <p:to x="100000" y="60000"/>
                                    </p:animScale>
                                    <p:animScale>
                                      <p:cBhvr>
                                        <p:cTn id="57" dur="166" decel="50000">
                                          <p:stCondLst>
                                            <p:cond delay="646"/>
                                          </p:stCondLst>
                                        </p:cTn>
                                        <p:tgtEl>
                                          <p:spTgt spid="6"/>
                                        </p:tgtEl>
                                      </p:cBhvr>
                                      <p:to x="100000" y="100000"/>
                                    </p:animScale>
                                    <p:animScale>
                                      <p:cBhvr>
                                        <p:cTn id="58" dur="26">
                                          <p:stCondLst>
                                            <p:cond delay="1312"/>
                                          </p:stCondLst>
                                        </p:cTn>
                                        <p:tgtEl>
                                          <p:spTgt spid="6"/>
                                        </p:tgtEl>
                                      </p:cBhvr>
                                      <p:to x="100000" y="80000"/>
                                    </p:animScale>
                                    <p:animScale>
                                      <p:cBhvr>
                                        <p:cTn id="59" dur="166" decel="50000">
                                          <p:stCondLst>
                                            <p:cond delay="1338"/>
                                          </p:stCondLst>
                                        </p:cTn>
                                        <p:tgtEl>
                                          <p:spTgt spid="6"/>
                                        </p:tgtEl>
                                      </p:cBhvr>
                                      <p:to x="100000" y="100000"/>
                                    </p:animScale>
                                    <p:animScale>
                                      <p:cBhvr>
                                        <p:cTn id="60" dur="26">
                                          <p:stCondLst>
                                            <p:cond delay="1642"/>
                                          </p:stCondLst>
                                        </p:cTn>
                                        <p:tgtEl>
                                          <p:spTgt spid="6"/>
                                        </p:tgtEl>
                                      </p:cBhvr>
                                      <p:to x="100000" y="90000"/>
                                    </p:animScale>
                                    <p:animScale>
                                      <p:cBhvr>
                                        <p:cTn id="61" dur="166" decel="50000">
                                          <p:stCondLst>
                                            <p:cond delay="1668"/>
                                          </p:stCondLst>
                                        </p:cTn>
                                        <p:tgtEl>
                                          <p:spTgt spid="6"/>
                                        </p:tgtEl>
                                      </p:cBhvr>
                                      <p:to x="100000" y="100000"/>
                                    </p:animScale>
                                    <p:animScale>
                                      <p:cBhvr>
                                        <p:cTn id="62" dur="26">
                                          <p:stCondLst>
                                            <p:cond delay="1808"/>
                                          </p:stCondLst>
                                        </p:cTn>
                                        <p:tgtEl>
                                          <p:spTgt spid="6"/>
                                        </p:tgtEl>
                                      </p:cBhvr>
                                      <p:to x="100000" y="95000"/>
                                    </p:animScale>
                                    <p:animScale>
                                      <p:cBhvr>
                                        <p:cTn id="63" dur="166" decel="50000">
                                          <p:stCondLst>
                                            <p:cond delay="1834"/>
                                          </p:stCondLst>
                                        </p:cTn>
                                        <p:tgtEl>
                                          <p:spTgt spid="6"/>
                                        </p:tgtEl>
                                      </p:cBhvr>
                                      <p:to x="100000" y="100000"/>
                                    </p:animScale>
                                    <p:set>
                                      <p:cBhvr>
                                        <p:cTn id="64" dur="1" fill="hold">
                                          <p:stCondLst>
                                            <p:cond delay="1999"/>
                                          </p:stCondLst>
                                        </p:cTn>
                                        <p:tgtEl>
                                          <p:spTgt spid="6"/>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6" presetClass="exit" presetSubtype="32" fill="hold" grpId="0" nodeType="clickEffect">
                                  <p:stCondLst>
                                    <p:cond delay="0"/>
                                  </p:stCondLst>
                                  <p:childTnLst>
                                    <p:animEffect transition="out" filter="circle(out)">
                                      <p:cBhvr>
                                        <p:cTn id="68" dur="2000"/>
                                        <p:tgtEl>
                                          <p:spTgt spid="14"/>
                                        </p:tgtEl>
                                      </p:cBhvr>
                                    </p:animEffect>
                                    <p:set>
                                      <p:cBhvr>
                                        <p:cTn id="69" dur="1" fill="hold">
                                          <p:stCondLst>
                                            <p:cond delay="1999"/>
                                          </p:stCondLst>
                                        </p:cTn>
                                        <p:tgtEl>
                                          <p:spTgt spid="14"/>
                                        </p:tgtEl>
                                        <p:attrNameLst>
                                          <p:attrName>style.visibility</p:attrName>
                                        </p:attrNameLst>
                                      </p:cBhvr>
                                      <p:to>
                                        <p:strVal val="hidden"/>
                                      </p:to>
                                    </p:set>
                                  </p:childTnLst>
                                </p:cTn>
                              </p:par>
                              <p:par>
                                <p:cTn id="70" presetID="6" presetClass="exit" presetSubtype="32" fill="hold" grpId="0" nodeType="withEffect">
                                  <p:stCondLst>
                                    <p:cond delay="0"/>
                                  </p:stCondLst>
                                  <p:childTnLst>
                                    <p:animEffect transition="out" filter="circle(out)">
                                      <p:cBhvr>
                                        <p:cTn id="71" dur="2000"/>
                                        <p:tgtEl>
                                          <p:spTgt spid="13"/>
                                        </p:tgtEl>
                                      </p:cBhvr>
                                    </p:animEffect>
                                    <p:set>
                                      <p:cBhvr>
                                        <p:cTn id="72" dur="1" fill="hold">
                                          <p:stCondLst>
                                            <p:cond delay="1999"/>
                                          </p:stCondLst>
                                        </p:cTn>
                                        <p:tgtEl>
                                          <p:spTgt spid="1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1" presetClass="exit" presetSubtype="1" fill="hold" grpId="0" nodeType="clickEffect">
                                  <p:stCondLst>
                                    <p:cond delay="0"/>
                                  </p:stCondLst>
                                  <p:childTnLst>
                                    <p:animEffect transition="out" filter="wheel(1)">
                                      <p:cBhvr>
                                        <p:cTn id="80" dur="2000"/>
                                        <p:tgtEl>
                                          <p:spTgt spid="19"/>
                                        </p:tgtEl>
                                      </p:cBhvr>
                                    </p:animEffect>
                                    <p:set>
                                      <p:cBhvr>
                                        <p:cTn id="81" dur="1" fill="hold">
                                          <p:stCondLst>
                                            <p:cond delay="1999"/>
                                          </p:stCondLst>
                                        </p:cTn>
                                        <p:tgtEl>
                                          <p:spTgt spid="19"/>
                                        </p:tgtEl>
                                        <p:attrNameLst>
                                          <p:attrName>style.visibility</p:attrName>
                                        </p:attrNameLst>
                                      </p:cBhvr>
                                      <p:to>
                                        <p:strVal val="hidden"/>
                                      </p:to>
                                    </p:set>
                                  </p:childTnLst>
                                </p:cTn>
                              </p:par>
                              <p:par>
                                <p:cTn id="82" presetID="21" presetClass="exit" presetSubtype="1" fill="hold" grpId="0" nodeType="withEffect">
                                  <p:stCondLst>
                                    <p:cond delay="0"/>
                                  </p:stCondLst>
                                  <p:childTnLst>
                                    <p:animEffect transition="out" filter="wheel(1)">
                                      <p:cBhvr>
                                        <p:cTn id="83" dur="2000"/>
                                        <p:tgtEl>
                                          <p:spTgt spid="18"/>
                                        </p:tgtEl>
                                      </p:cBhvr>
                                    </p:animEffect>
                                    <p:set>
                                      <p:cBhvr>
                                        <p:cTn id="84" dur="1" fill="hold">
                                          <p:stCondLst>
                                            <p:cond delay="1999"/>
                                          </p:stCondLst>
                                        </p:cTn>
                                        <p:tgtEl>
                                          <p:spTgt spid="1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6" presetClass="exit" presetSubtype="32" fill="hold" grpId="0" nodeType="clickEffect">
                                  <p:stCondLst>
                                    <p:cond delay="0"/>
                                  </p:stCondLst>
                                  <p:childTnLst>
                                    <p:animEffect transition="out" filter="circle(out)">
                                      <p:cBhvr>
                                        <p:cTn id="88" dur="2000"/>
                                        <p:tgtEl>
                                          <p:spTgt spid="15"/>
                                        </p:tgtEl>
                                      </p:cBhvr>
                                    </p:animEffect>
                                    <p:set>
                                      <p:cBhvr>
                                        <p:cTn id="89" dur="1" fill="hold">
                                          <p:stCondLst>
                                            <p:cond delay="1999"/>
                                          </p:stCondLst>
                                        </p:cTn>
                                        <p:tgtEl>
                                          <p:spTgt spid="15"/>
                                        </p:tgtEl>
                                        <p:attrNameLst>
                                          <p:attrName>style.visibility</p:attrName>
                                        </p:attrNameLst>
                                      </p:cBhvr>
                                      <p:to>
                                        <p:strVal val="hidden"/>
                                      </p:to>
                                    </p:set>
                                  </p:childTnLst>
                                </p:cTn>
                              </p:par>
                              <p:par>
                                <p:cTn id="90" presetID="6" presetClass="exit" presetSubtype="32" fill="hold" grpId="0" nodeType="withEffect">
                                  <p:stCondLst>
                                    <p:cond delay="0"/>
                                  </p:stCondLst>
                                  <p:childTnLst>
                                    <p:animEffect transition="out" filter="circle(out)">
                                      <p:cBhvr>
                                        <p:cTn id="91" dur="2000"/>
                                        <p:tgtEl>
                                          <p:spTgt spid="12"/>
                                        </p:tgtEl>
                                      </p:cBhvr>
                                    </p:animEffect>
                                    <p:set>
                                      <p:cBhvr>
                                        <p:cTn id="92" dur="1" fill="hold">
                                          <p:stCondLst>
                                            <p:cond delay="1999"/>
                                          </p:stCondLst>
                                        </p:cTn>
                                        <p:tgtEl>
                                          <p:spTgt spid="1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5" presetClass="exit" presetSubtype="0" fill="hold" grpId="0" nodeType="clickEffect">
                                  <p:stCondLst>
                                    <p:cond delay="0"/>
                                  </p:stCondLst>
                                  <p:childTnLst>
                                    <p:animEffect transition="out" filter="fade">
                                      <p:cBhvr>
                                        <p:cTn id="96" dur="2000"/>
                                        <p:tgtEl>
                                          <p:spTgt spid="23"/>
                                        </p:tgtEl>
                                      </p:cBhvr>
                                    </p:animEffect>
                                    <p:anim calcmode="lin" valueType="num">
                                      <p:cBhvr>
                                        <p:cTn id="97" dur="200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8" dur="2000"/>
                                        <p:tgtEl>
                                          <p:spTgt spid="23"/>
                                        </p:tgtEl>
                                        <p:attrNameLst>
                                          <p:attrName>ppt_h</p:attrName>
                                        </p:attrNameLst>
                                      </p:cBhvr>
                                      <p:tavLst>
                                        <p:tav tm="0">
                                          <p:val>
                                            <p:strVal val="ppt_h"/>
                                          </p:val>
                                        </p:tav>
                                        <p:tav tm="100000">
                                          <p:val>
                                            <p:strVal val="ppt_h"/>
                                          </p:val>
                                        </p:tav>
                                      </p:tavLst>
                                    </p:anim>
                                    <p:set>
                                      <p:cBhvr>
                                        <p:cTn id="99" dur="1" fill="hold">
                                          <p:stCondLst>
                                            <p:cond delay="1999"/>
                                          </p:stCondLst>
                                        </p:cTn>
                                        <p:tgtEl>
                                          <p:spTgt spid="23"/>
                                        </p:tgtEl>
                                        <p:attrNameLst>
                                          <p:attrName>style.visibility</p:attrName>
                                        </p:attrNameLst>
                                      </p:cBhvr>
                                      <p:to>
                                        <p:strVal val="hidden"/>
                                      </p:to>
                                    </p:set>
                                  </p:childTnLst>
                                </p:cTn>
                              </p:par>
                              <p:par>
                                <p:cTn id="100" presetID="45" presetClass="exit" presetSubtype="0" fill="hold" grpId="0" nodeType="withEffect">
                                  <p:stCondLst>
                                    <p:cond delay="0"/>
                                  </p:stCondLst>
                                  <p:childTnLst>
                                    <p:animEffect transition="out" filter="fade">
                                      <p:cBhvr>
                                        <p:cTn id="101" dur="2000"/>
                                        <p:tgtEl>
                                          <p:spTgt spid="22"/>
                                        </p:tgtEl>
                                      </p:cBhvr>
                                    </p:animEffect>
                                    <p:anim calcmode="lin" valueType="num">
                                      <p:cBhvr>
                                        <p:cTn id="102" dur="2000"/>
                                        <p:tgtEl>
                                          <p:spTgt spid="2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3" dur="2000"/>
                                        <p:tgtEl>
                                          <p:spTgt spid="22"/>
                                        </p:tgtEl>
                                        <p:attrNameLst>
                                          <p:attrName>ppt_h</p:attrName>
                                        </p:attrNameLst>
                                      </p:cBhvr>
                                      <p:tavLst>
                                        <p:tav tm="0">
                                          <p:val>
                                            <p:strVal val="ppt_h"/>
                                          </p:val>
                                        </p:tav>
                                        <p:tav tm="100000">
                                          <p:val>
                                            <p:strVal val="ppt_h"/>
                                          </p:val>
                                        </p:tav>
                                      </p:tavLst>
                                    </p:anim>
                                    <p:set>
                                      <p:cBhvr>
                                        <p:cTn id="104" dur="1" fill="hold">
                                          <p:stCondLst>
                                            <p:cond delay="1999"/>
                                          </p:stCondLst>
                                        </p:cTn>
                                        <p:tgtEl>
                                          <p:spTgt spid="22"/>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53" presetClass="exit" presetSubtype="32" fill="hold" grpId="0" nodeType="clickEffect">
                                  <p:stCondLst>
                                    <p:cond delay="0"/>
                                  </p:stCondLst>
                                  <p:childTnLst>
                                    <p:anim calcmode="lin" valueType="num">
                                      <p:cBhvr>
                                        <p:cTn id="108" dur="500"/>
                                        <p:tgtEl>
                                          <p:spTgt spid="36"/>
                                        </p:tgtEl>
                                        <p:attrNameLst>
                                          <p:attrName>ppt_w</p:attrName>
                                        </p:attrNameLst>
                                      </p:cBhvr>
                                      <p:tavLst>
                                        <p:tav tm="0">
                                          <p:val>
                                            <p:strVal val="ppt_w"/>
                                          </p:val>
                                        </p:tav>
                                        <p:tav tm="100000">
                                          <p:val>
                                            <p:fltVal val="0"/>
                                          </p:val>
                                        </p:tav>
                                      </p:tavLst>
                                    </p:anim>
                                    <p:anim calcmode="lin" valueType="num">
                                      <p:cBhvr>
                                        <p:cTn id="109" dur="500"/>
                                        <p:tgtEl>
                                          <p:spTgt spid="36"/>
                                        </p:tgtEl>
                                        <p:attrNameLst>
                                          <p:attrName>ppt_h</p:attrName>
                                        </p:attrNameLst>
                                      </p:cBhvr>
                                      <p:tavLst>
                                        <p:tav tm="0">
                                          <p:val>
                                            <p:strVal val="ppt_h"/>
                                          </p:val>
                                        </p:tav>
                                        <p:tav tm="100000">
                                          <p:val>
                                            <p:fltVal val="0"/>
                                          </p:val>
                                        </p:tav>
                                      </p:tavLst>
                                    </p:anim>
                                    <p:animEffect transition="out" filter="fade">
                                      <p:cBhvr>
                                        <p:cTn id="110" dur="500"/>
                                        <p:tgtEl>
                                          <p:spTgt spid="36"/>
                                        </p:tgtEl>
                                      </p:cBhvr>
                                    </p:animEffect>
                                    <p:set>
                                      <p:cBhvr>
                                        <p:cTn id="111" dur="1" fill="hold">
                                          <p:stCondLst>
                                            <p:cond delay="499"/>
                                          </p:stCondLst>
                                        </p:cTn>
                                        <p:tgtEl>
                                          <p:spTgt spid="36"/>
                                        </p:tgtEl>
                                        <p:attrNameLst>
                                          <p:attrName>style.visibility</p:attrName>
                                        </p:attrNameLst>
                                      </p:cBhvr>
                                      <p:to>
                                        <p:strVal val="hidden"/>
                                      </p:to>
                                    </p:set>
                                  </p:childTnLst>
                                </p:cTn>
                              </p:par>
                              <p:par>
                                <p:cTn id="112" presetID="53" presetClass="exit" presetSubtype="32" fill="hold" grpId="0" nodeType="withEffect">
                                  <p:stCondLst>
                                    <p:cond delay="0"/>
                                  </p:stCondLst>
                                  <p:childTnLst>
                                    <p:anim calcmode="lin" valueType="num">
                                      <p:cBhvr>
                                        <p:cTn id="113" dur="500"/>
                                        <p:tgtEl>
                                          <p:spTgt spid="35"/>
                                        </p:tgtEl>
                                        <p:attrNameLst>
                                          <p:attrName>ppt_w</p:attrName>
                                        </p:attrNameLst>
                                      </p:cBhvr>
                                      <p:tavLst>
                                        <p:tav tm="0">
                                          <p:val>
                                            <p:strVal val="ppt_w"/>
                                          </p:val>
                                        </p:tav>
                                        <p:tav tm="100000">
                                          <p:val>
                                            <p:fltVal val="0"/>
                                          </p:val>
                                        </p:tav>
                                      </p:tavLst>
                                    </p:anim>
                                    <p:anim calcmode="lin" valueType="num">
                                      <p:cBhvr>
                                        <p:cTn id="114" dur="500"/>
                                        <p:tgtEl>
                                          <p:spTgt spid="35"/>
                                        </p:tgtEl>
                                        <p:attrNameLst>
                                          <p:attrName>ppt_h</p:attrName>
                                        </p:attrNameLst>
                                      </p:cBhvr>
                                      <p:tavLst>
                                        <p:tav tm="0">
                                          <p:val>
                                            <p:strVal val="ppt_h"/>
                                          </p:val>
                                        </p:tav>
                                        <p:tav tm="100000">
                                          <p:val>
                                            <p:fltVal val="0"/>
                                          </p:val>
                                        </p:tav>
                                      </p:tavLst>
                                    </p:anim>
                                    <p:animEffect transition="out" filter="fade">
                                      <p:cBhvr>
                                        <p:cTn id="115" dur="500"/>
                                        <p:tgtEl>
                                          <p:spTgt spid="35"/>
                                        </p:tgtEl>
                                      </p:cBhvr>
                                    </p:animEffect>
                                    <p:set>
                                      <p:cBhvr>
                                        <p:cTn id="116" dur="1" fill="hold">
                                          <p:stCondLst>
                                            <p:cond delay="499"/>
                                          </p:stCondLst>
                                        </p:cTn>
                                        <p:tgtEl>
                                          <p:spTgt spid="35"/>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42" presetClass="exit" presetSubtype="0" fill="hold" grpId="0" nodeType="clickEffect">
                                  <p:stCondLst>
                                    <p:cond delay="0"/>
                                  </p:stCondLst>
                                  <p:childTnLst>
                                    <p:animEffect transition="out" filter="fade">
                                      <p:cBhvr>
                                        <p:cTn id="120" dur="1000"/>
                                        <p:tgtEl>
                                          <p:spTgt spid="9"/>
                                        </p:tgtEl>
                                      </p:cBhvr>
                                    </p:animEffect>
                                    <p:anim calcmode="lin" valueType="num">
                                      <p:cBhvr>
                                        <p:cTn id="121" dur="1000"/>
                                        <p:tgtEl>
                                          <p:spTgt spid="9"/>
                                        </p:tgtEl>
                                        <p:attrNameLst>
                                          <p:attrName>ppt_x</p:attrName>
                                        </p:attrNameLst>
                                      </p:cBhvr>
                                      <p:tavLst>
                                        <p:tav tm="0">
                                          <p:val>
                                            <p:strVal val="ppt_x"/>
                                          </p:val>
                                        </p:tav>
                                        <p:tav tm="100000">
                                          <p:val>
                                            <p:strVal val="ppt_x"/>
                                          </p:val>
                                        </p:tav>
                                      </p:tavLst>
                                    </p:anim>
                                    <p:anim calcmode="lin" valueType="num">
                                      <p:cBhvr>
                                        <p:cTn id="122" dur="1000"/>
                                        <p:tgtEl>
                                          <p:spTgt spid="9"/>
                                        </p:tgtEl>
                                        <p:attrNameLst>
                                          <p:attrName>ppt_y</p:attrName>
                                        </p:attrNameLst>
                                      </p:cBhvr>
                                      <p:tavLst>
                                        <p:tav tm="0">
                                          <p:val>
                                            <p:strVal val="ppt_y"/>
                                          </p:val>
                                        </p:tav>
                                        <p:tav tm="100000">
                                          <p:val>
                                            <p:strVal val="ppt_y+.1"/>
                                          </p:val>
                                        </p:tav>
                                      </p:tavLst>
                                    </p:anim>
                                    <p:set>
                                      <p:cBhvr>
                                        <p:cTn id="123" dur="1" fill="hold">
                                          <p:stCondLst>
                                            <p:cond delay="999"/>
                                          </p:stCondLst>
                                        </p:cTn>
                                        <p:tgtEl>
                                          <p:spTgt spid="9"/>
                                        </p:tgtEl>
                                        <p:attrNameLst>
                                          <p:attrName>style.visibility</p:attrName>
                                        </p:attrNameLst>
                                      </p:cBhvr>
                                      <p:to>
                                        <p:strVal val="hidden"/>
                                      </p:to>
                                    </p:set>
                                  </p:childTnLst>
                                </p:cTn>
                              </p:par>
                              <p:par>
                                <p:cTn id="124" presetID="42" presetClass="exit" presetSubtype="0" fill="hold" grpId="0" nodeType="withEffect">
                                  <p:stCondLst>
                                    <p:cond delay="0"/>
                                  </p:stCondLst>
                                  <p:childTnLst>
                                    <p:animEffect transition="out" filter="fade">
                                      <p:cBhvr>
                                        <p:cTn id="125" dur="1000"/>
                                        <p:tgtEl>
                                          <p:spTgt spid="8"/>
                                        </p:tgtEl>
                                      </p:cBhvr>
                                    </p:animEffect>
                                    <p:anim calcmode="lin" valueType="num">
                                      <p:cBhvr>
                                        <p:cTn id="126" dur="1000"/>
                                        <p:tgtEl>
                                          <p:spTgt spid="8"/>
                                        </p:tgtEl>
                                        <p:attrNameLst>
                                          <p:attrName>ppt_x</p:attrName>
                                        </p:attrNameLst>
                                      </p:cBhvr>
                                      <p:tavLst>
                                        <p:tav tm="0">
                                          <p:val>
                                            <p:strVal val="ppt_x"/>
                                          </p:val>
                                        </p:tav>
                                        <p:tav tm="100000">
                                          <p:val>
                                            <p:strVal val="ppt_x"/>
                                          </p:val>
                                        </p:tav>
                                      </p:tavLst>
                                    </p:anim>
                                    <p:anim calcmode="lin" valueType="num">
                                      <p:cBhvr>
                                        <p:cTn id="127" dur="1000"/>
                                        <p:tgtEl>
                                          <p:spTgt spid="8"/>
                                        </p:tgtEl>
                                        <p:attrNameLst>
                                          <p:attrName>ppt_y</p:attrName>
                                        </p:attrNameLst>
                                      </p:cBhvr>
                                      <p:tavLst>
                                        <p:tav tm="0">
                                          <p:val>
                                            <p:strVal val="ppt_y"/>
                                          </p:val>
                                        </p:tav>
                                        <p:tav tm="100000">
                                          <p:val>
                                            <p:strVal val="ppt_y+.1"/>
                                          </p:val>
                                        </p:tav>
                                      </p:tavLst>
                                    </p:anim>
                                    <p:set>
                                      <p:cBhvr>
                                        <p:cTn id="128" dur="1" fill="hold">
                                          <p:stCondLst>
                                            <p:cond delay="999"/>
                                          </p:stCondLst>
                                        </p:cTn>
                                        <p:tgtEl>
                                          <p:spTgt spid="8"/>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53" presetClass="exit" presetSubtype="32" fill="hold" grpId="0" nodeType="clickEffect">
                                  <p:stCondLst>
                                    <p:cond delay="0"/>
                                  </p:stCondLst>
                                  <p:childTnLst>
                                    <p:anim calcmode="lin" valueType="num">
                                      <p:cBhvr>
                                        <p:cTn id="132" dur="500"/>
                                        <p:tgtEl>
                                          <p:spTgt spid="24"/>
                                        </p:tgtEl>
                                        <p:attrNameLst>
                                          <p:attrName>ppt_w</p:attrName>
                                        </p:attrNameLst>
                                      </p:cBhvr>
                                      <p:tavLst>
                                        <p:tav tm="0">
                                          <p:val>
                                            <p:strVal val="ppt_w"/>
                                          </p:val>
                                        </p:tav>
                                        <p:tav tm="100000">
                                          <p:val>
                                            <p:fltVal val="0"/>
                                          </p:val>
                                        </p:tav>
                                      </p:tavLst>
                                    </p:anim>
                                    <p:anim calcmode="lin" valueType="num">
                                      <p:cBhvr>
                                        <p:cTn id="133" dur="500"/>
                                        <p:tgtEl>
                                          <p:spTgt spid="24"/>
                                        </p:tgtEl>
                                        <p:attrNameLst>
                                          <p:attrName>ppt_h</p:attrName>
                                        </p:attrNameLst>
                                      </p:cBhvr>
                                      <p:tavLst>
                                        <p:tav tm="0">
                                          <p:val>
                                            <p:strVal val="ppt_h"/>
                                          </p:val>
                                        </p:tav>
                                        <p:tav tm="100000">
                                          <p:val>
                                            <p:fltVal val="0"/>
                                          </p:val>
                                        </p:tav>
                                      </p:tavLst>
                                    </p:anim>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2" grpId="0"/>
      <p:bldP spid="13" grpId="0"/>
      <p:bldP spid="14" grpId="0"/>
      <p:bldP spid="15" grpId="0"/>
      <p:bldP spid="16" grpId="0"/>
      <p:bldP spid="18" grpId="0"/>
      <p:bldP spid="19" grpId="0"/>
      <p:bldP spid="22" grpId="0"/>
      <p:bldP spid="23" grpId="0"/>
      <p:bldP spid="24" grpId="0"/>
      <p:bldP spid="25" grpId="0"/>
      <p:bldP spid="27" grpId="0"/>
      <p:bldP spid="28" grpId="0"/>
      <p:bldP spid="30" grpId="0"/>
      <p:bldP spid="35" grpId="0"/>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8F973F-32F4-402A-8478-C402C3C66F3B}"/>
              </a:ext>
            </a:extLst>
          </p:cNvPr>
          <p:cNvSpPr>
            <a:spLocks noGrp="1"/>
          </p:cNvSpPr>
          <p:nvPr>
            <p:ph type="title"/>
          </p:nvPr>
        </p:nvSpPr>
        <p:spPr/>
        <p:txBody>
          <a:bodyPr/>
          <a:lstStyle/>
          <a:p>
            <a:r>
              <a:rPr lang="en-US" dirty="0"/>
              <a:t>Adventure Requirements</a:t>
            </a:r>
          </a:p>
        </p:txBody>
      </p:sp>
      <p:sp>
        <p:nvSpPr>
          <p:cNvPr id="4" name="Content Placeholder 3">
            <a:extLst>
              <a:ext uri="{FF2B5EF4-FFF2-40B4-BE49-F238E27FC236}">
                <a16:creationId xmlns:a16="http://schemas.microsoft.com/office/drawing/2014/main" id="{532EEE6E-83BB-4B59-B813-D6FDA5F1D652}"/>
              </a:ext>
            </a:extLst>
          </p:cNvPr>
          <p:cNvSpPr>
            <a:spLocks noGrp="1"/>
          </p:cNvSpPr>
          <p:nvPr>
            <p:ph idx="1"/>
          </p:nvPr>
        </p:nvSpPr>
        <p:spPr/>
        <p:txBody>
          <a:bodyPr>
            <a:normAutofit fontScale="77500" lnSpcReduction="20000"/>
          </a:bodyPr>
          <a:lstStyle/>
          <a:p>
            <a:r>
              <a:rPr lang="en-US" dirty="0"/>
              <a:t>Tigers in the Wild</a:t>
            </a:r>
          </a:p>
          <a:p>
            <a:pPr lvl="1"/>
            <a:r>
              <a:rPr lang="en-US" dirty="0"/>
              <a:t>1 Name and collect the 6 essentials. </a:t>
            </a:r>
          </a:p>
          <a:p>
            <a:pPr lvl="1"/>
            <a:r>
              <a:rPr lang="en-US" dirty="0"/>
              <a:t>3a Talk about being clean in outdoor manners</a:t>
            </a:r>
          </a:p>
          <a:p>
            <a:r>
              <a:rPr lang="en-US" dirty="0"/>
              <a:t>Call of the Wild (Wolf)</a:t>
            </a:r>
          </a:p>
          <a:p>
            <a:pPr lvl="1"/>
            <a:r>
              <a:rPr lang="en-US" dirty="0"/>
              <a:t>3A – Recite the Outdoor Code</a:t>
            </a:r>
          </a:p>
          <a:p>
            <a:r>
              <a:rPr lang="en-US" dirty="0"/>
              <a:t>Paws on the Path</a:t>
            </a:r>
          </a:p>
          <a:p>
            <a:pPr lvl="1"/>
            <a:r>
              <a:rPr lang="en-US" dirty="0"/>
              <a:t>1 Put together 6 Essentials</a:t>
            </a:r>
          </a:p>
          <a:p>
            <a:r>
              <a:rPr lang="en-US" dirty="0"/>
              <a:t>Bear Necessities</a:t>
            </a:r>
          </a:p>
          <a:p>
            <a:pPr lvl="1"/>
            <a:r>
              <a:rPr lang="en-US" dirty="0"/>
              <a:t>You could adapt to cover 2 –  make a list of what to take on a planned outing.</a:t>
            </a:r>
          </a:p>
          <a:p>
            <a:r>
              <a:rPr lang="en-US" dirty="0" err="1"/>
              <a:t>Webelos</a:t>
            </a:r>
            <a:r>
              <a:rPr lang="en-US" dirty="0"/>
              <a:t> Walk about</a:t>
            </a:r>
          </a:p>
          <a:p>
            <a:pPr lvl="1"/>
            <a:r>
              <a:rPr lang="en-US" dirty="0"/>
              <a:t>3 Recite the Outdoor Code from Memory (Partial) Leave No Trace also need to be covered.</a:t>
            </a:r>
          </a:p>
          <a:p>
            <a:r>
              <a:rPr lang="en-US" dirty="0"/>
              <a:t>Outdoor Adventurer</a:t>
            </a:r>
          </a:p>
          <a:p>
            <a:pPr lvl="1"/>
            <a:r>
              <a:rPr lang="en-US" dirty="0"/>
              <a:t>5 Recite the Outdoor Code  and Leave No Trace from Memory. Talk about how to practice these on an outing.</a:t>
            </a:r>
          </a:p>
          <a:p>
            <a:endParaRPr lang="en-US" dirty="0"/>
          </a:p>
        </p:txBody>
      </p:sp>
    </p:spTree>
    <p:extLst>
      <p:ext uri="{BB962C8B-B14F-4D97-AF65-F5344CB8AC3E}">
        <p14:creationId xmlns:p14="http://schemas.microsoft.com/office/powerpoint/2010/main" val="703805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4B97A8-3F21-42C8-892E-3C09709B21F0}"/>
              </a:ext>
            </a:extLst>
          </p:cNvPr>
          <p:cNvSpPr>
            <a:spLocks noGrp="1"/>
          </p:cNvSpPr>
          <p:nvPr>
            <p:ph type="ctrTitle"/>
          </p:nvPr>
        </p:nvSpPr>
        <p:spPr>
          <a:xfrm>
            <a:off x="546351" y="433545"/>
            <a:ext cx="11139854" cy="930447"/>
          </a:xfrm>
        </p:spPr>
        <p:txBody>
          <a:bodyPr>
            <a:normAutofit/>
          </a:bodyPr>
          <a:lstStyle/>
          <a:p>
            <a:r>
              <a:rPr lang="en-US" sz="5400" dirty="0">
                <a:solidFill>
                  <a:srgbClr val="FFFFFF"/>
                </a:solidFill>
              </a:rPr>
              <a:t>Welcome Cub Scouts!</a:t>
            </a:r>
          </a:p>
        </p:txBody>
      </p:sp>
      <p:sp>
        <p:nvSpPr>
          <p:cNvPr id="3" name="Subtitle 2">
            <a:extLst>
              <a:ext uri="{FF2B5EF4-FFF2-40B4-BE49-F238E27FC236}">
                <a16:creationId xmlns:a16="http://schemas.microsoft.com/office/drawing/2014/main" id="{7DFB0A74-949A-4E05-9EAA-5D83A79E125A}"/>
              </a:ext>
            </a:extLst>
          </p:cNvPr>
          <p:cNvSpPr>
            <a:spLocks noGrp="1"/>
          </p:cNvSpPr>
          <p:nvPr>
            <p:ph type="subTitle" idx="1"/>
          </p:nvPr>
        </p:nvSpPr>
        <p:spPr>
          <a:xfrm>
            <a:off x="1544278" y="1645723"/>
            <a:ext cx="9144000" cy="420001"/>
          </a:xfrm>
        </p:spPr>
        <p:txBody>
          <a:bodyPr>
            <a:normAutofit/>
          </a:bodyPr>
          <a:lstStyle/>
          <a:p>
            <a:r>
              <a:rPr lang="en-US" sz="2000" dirty="0">
                <a:solidFill>
                  <a:srgbClr val="D72D03"/>
                </a:solidFill>
              </a:rPr>
              <a:t>How are you? Let’s have some fun.</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2C445496-F6EF-42A5-AC9C-D8AFB5D232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5697" y="2426818"/>
            <a:ext cx="4007656"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AC38CF0-34BF-4E36-A5BC-4DC449186104}"/>
              </a:ext>
            </a:extLst>
          </p:cNvPr>
          <p:cNvSpPr/>
          <p:nvPr/>
        </p:nvSpPr>
        <p:spPr>
          <a:xfrm>
            <a:off x="6401721" y="3429000"/>
            <a:ext cx="5535554" cy="923330"/>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Pack or Den # Here</a:t>
            </a:r>
          </a:p>
        </p:txBody>
      </p:sp>
    </p:spTree>
    <p:extLst>
      <p:ext uri="{BB962C8B-B14F-4D97-AF65-F5344CB8AC3E}">
        <p14:creationId xmlns:p14="http://schemas.microsoft.com/office/powerpoint/2010/main" val="3051243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4B97A8-3F21-42C8-892E-3C09709B21F0}"/>
              </a:ext>
            </a:extLst>
          </p:cNvPr>
          <p:cNvSpPr>
            <a:spLocks noGrp="1"/>
          </p:cNvSpPr>
          <p:nvPr>
            <p:ph type="ctrTitle"/>
          </p:nvPr>
        </p:nvSpPr>
        <p:spPr>
          <a:xfrm>
            <a:off x="546351" y="433545"/>
            <a:ext cx="11139854" cy="930447"/>
          </a:xfrm>
        </p:spPr>
        <p:txBody>
          <a:bodyPr>
            <a:normAutofit/>
          </a:bodyPr>
          <a:lstStyle/>
          <a:p>
            <a:r>
              <a:rPr lang="en-US" sz="5400" dirty="0">
                <a:solidFill>
                  <a:srgbClr val="FFFFFF"/>
                </a:solidFill>
              </a:rPr>
              <a:t>Fun Cub Scout Meeting</a:t>
            </a:r>
          </a:p>
        </p:txBody>
      </p:sp>
      <p:sp>
        <p:nvSpPr>
          <p:cNvPr id="3" name="Subtitle 2">
            <a:extLst>
              <a:ext uri="{FF2B5EF4-FFF2-40B4-BE49-F238E27FC236}">
                <a16:creationId xmlns:a16="http://schemas.microsoft.com/office/drawing/2014/main" id="{7DFB0A74-949A-4E05-9EAA-5D83A79E125A}"/>
              </a:ext>
            </a:extLst>
          </p:cNvPr>
          <p:cNvSpPr>
            <a:spLocks noGrp="1"/>
          </p:cNvSpPr>
          <p:nvPr>
            <p:ph type="subTitle" idx="1"/>
          </p:nvPr>
        </p:nvSpPr>
        <p:spPr>
          <a:xfrm>
            <a:off x="1544278" y="1645723"/>
            <a:ext cx="9144000" cy="420001"/>
          </a:xfrm>
        </p:spPr>
        <p:txBody>
          <a:bodyPr>
            <a:normAutofit/>
          </a:bodyPr>
          <a:lstStyle/>
          <a:p>
            <a:r>
              <a:rPr lang="en-US" sz="2000" dirty="0">
                <a:solidFill>
                  <a:srgbClr val="FEBC55"/>
                </a:solidFill>
              </a:rPr>
              <a:t>Leader Minute</a:t>
            </a:r>
          </a:p>
        </p:txBody>
      </p:sp>
      <p:cxnSp>
        <p:nvCxnSpPr>
          <p:cNvPr id="137" name="Straight Connector 13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2C445496-F6EF-42A5-AC9C-D8AFB5D232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14224" y="4362637"/>
            <a:ext cx="1703539" cy="1699280"/>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9FDAD1C-574E-41FD-BC1B-0292EBFA0D00}"/>
              </a:ext>
            </a:extLst>
          </p:cNvPr>
          <p:cNvPicPr>
            <a:picLocks noChangeAspect="1"/>
          </p:cNvPicPr>
          <p:nvPr/>
        </p:nvPicPr>
        <p:blipFill>
          <a:blip r:embed="rId4"/>
          <a:stretch>
            <a:fillRect/>
          </a:stretch>
        </p:blipFill>
        <p:spPr>
          <a:xfrm>
            <a:off x="290357" y="2959358"/>
            <a:ext cx="5455917" cy="2932555"/>
          </a:xfrm>
          <a:prstGeom prst="rect">
            <a:avLst/>
          </a:prstGeom>
        </p:spPr>
      </p:pic>
      <p:sp>
        <p:nvSpPr>
          <p:cNvPr id="4" name="Rectangle 3">
            <a:extLst>
              <a:ext uri="{FF2B5EF4-FFF2-40B4-BE49-F238E27FC236}">
                <a16:creationId xmlns:a16="http://schemas.microsoft.com/office/drawing/2014/main" id="{1BA5631B-1B2F-4D40-BB52-834B1E6EEC1D}"/>
              </a:ext>
            </a:extLst>
          </p:cNvPr>
          <p:cNvSpPr/>
          <p:nvPr/>
        </p:nvSpPr>
        <p:spPr>
          <a:xfrm>
            <a:off x="6486283" y="2426818"/>
            <a:ext cx="5027496" cy="1754326"/>
          </a:xfrm>
          <a:prstGeom prst="rect">
            <a:avLst/>
          </a:prstGeom>
          <a:noFill/>
        </p:spPr>
        <p:txBody>
          <a:bodyPr wrap="square" lIns="91440" tIns="45720" rIns="91440" bIns="45720">
            <a:spAutoFit/>
          </a:bodyPr>
          <a:lstStyle/>
          <a:p>
            <a:pPr algn="ctr">
              <a:spcAft>
                <a:spcPts val="600"/>
              </a:spcAft>
            </a:pPr>
            <a:r>
              <a:rPr lang="en-US" sz="5400" b="0" cap="none" spc="0" dirty="0">
                <a:ln w="0"/>
                <a:solidFill>
                  <a:schemeClr val="tx1"/>
                </a:solidFill>
                <a:effectLst>
                  <a:outerShdw blurRad="38100" dist="19050" dir="2700000" algn="tl" rotWithShape="0">
                    <a:schemeClr val="dk1">
                      <a:alpha val="40000"/>
                    </a:schemeClr>
                  </a:outerShdw>
                </a:effectLst>
              </a:rPr>
              <a:t>What is coming next?</a:t>
            </a:r>
            <a:endParaRPr lang="en-US" sz="54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61021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4B97A8-3F21-42C8-892E-3C09709B21F0}"/>
              </a:ext>
            </a:extLst>
          </p:cNvPr>
          <p:cNvSpPr>
            <a:spLocks noGrp="1"/>
          </p:cNvSpPr>
          <p:nvPr>
            <p:ph type="ctrTitle"/>
          </p:nvPr>
        </p:nvSpPr>
        <p:spPr>
          <a:xfrm>
            <a:off x="546351" y="433545"/>
            <a:ext cx="11139854" cy="930447"/>
          </a:xfrm>
        </p:spPr>
        <p:txBody>
          <a:bodyPr>
            <a:normAutofit/>
          </a:bodyPr>
          <a:lstStyle/>
          <a:p>
            <a:r>
              <a:rPr lang="en-US" sz="5400" dirty="0">
                <a:solidFill>
                  <a:srgbClr val="FFFFFF"/>
                </a:solidFill>
              </a:rPr>
              <a:t>Fun Cub Scout Meeting</a:t>
            </a:r>
          </a:p>
        </p:txBody>
      </p:sp>
      <p:sp>
        <p:nvSpPr>
          <p:cNvPr id="3" name="Subtitle 2">
            <a:extLst>
              <a:ext uri="{FF2B5EF4-FFF2-40B4-BE49-F238E27FC236}">
                <a16:creationId xmlns:a16="http://schemas.microsoft.com/office/drawing/2014/main" id="{7DFB0A74-949A-4E05-9EAA-5D83A79E125A}"/>
              </a:ext>
            </a:extLst>
          </p:cNvPr>
          <p:cNvSpPr>
            <a:spLocks noGrp="1"/>
          </p:cNvSpPr>
          <p:nvPr>
            <p:ph type="subTitle" idx="1"/>
          </p:nvPr>
        </p:nvSpPr>
        <p:spPr>
          <a:xfrm>
            <a:off x="1544278" y="1645723"/>
            <a:ext cx="9144000" cy="420001"/>
          </a:xfrm>
        </p:spPr>
        <p:txBody>
          <a:bodyPr>
            <a:normAutofit fontScale="92500" lnSpcReduction="10000"/>
          </a:bodyPr>
          <a:lstStyle/>
          <a:p>
            <a:r>
              <a:rPr lang="en-US" sz="2800" dirty="0">
                <a:solidFill>
                  <a:srgbClr val="FFC000"/>
                </a:solidFill>
              </a:rPr>
              <a:t>Get Together and Have Fun!</a:t>
            </a:r>
          </a:p>
        </p:txBody>
      </p:sp>
      <p:cxnSp>
        <p:nvCxnSpPr>
          <p:cNvPr id="73" name="Straight Connector 7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2C445496-F6EF-42A5-AC9C-D8AFB5D2326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55797" y="2277801"/>
            <a:ext cx="2792440" cy="2785459"/>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sign&#10;&#10;Description automatically generated">
            <a:extLst>
              <a:ext uri="{FF2B5EF4-FFF2-40B4-BE49-F238E27FC236}">
                <a16:creationId xmlns:a16="http://schemas.microsoft.com/office/drawing/2014/main" id="{659C00DC-BEE7-4942-8589-138B961FF3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765" y="2426818"/>
            <a:ext cx="5092532" cy="3997637"/>
          </a:xfrm>
          <a:prstGeom prst="rect">
            <a:avLst/>
          </a:prstGeom>
        </p:spPr>
      </p:pic>
      <p:sp>
        <p:nvSpPr>
          <p:cNvPr id="4" name="Rectangle 3">
            <a:extLst>
              <a:ext uri="{FF2B5EF4-FFF2-40B4-BE49-F238E27FC236}">
                <a16:creationId xmlns:a16="http://schemas.microsoft.com/office/drawing/2014/main" id="{505E4906-8B15-4CD9-961B-F436A5166B21}"/>
              </a:ext>
            </a:extLst>
          </p:cNvPr>
          <p:cNvSpPr/>
          <p:nvPr/>
        </p:nvSpPr>
        <p:spPr>
          <a:xfrm>
            <a:off x="487657" y="5212277"/>
            <a:ext cx="5528719" cy="1200329"/>
          </a:xfrm>
          <a:prstGeom prst="rect">
            <a:avLst/>
          </a:prstGeom>
          <a:noFill/>
        </p:spPr>
        <p:txBody>
          <a:bodyPr wrap="square" lIns="91440" tIns="45720" rIns="91440" bIns="45720">
            <a:spAutoFit/>
          </a:bodyPr>
          <a:lstStyle/>
          <a:p>
            <a:pPr algn="ctr"/>
            <a:r>
              <a:rPr lang="en-US" sz="3600" b="0" cap="none" spc="0" dirty="0">
                <a:ln w="0"/>
                <a:solidFill>
                  <a:srgbClr val="0070C0"/>
                </a:solidFill>
                <a:effectLst>
                  <a:outerShdw blurRad="38100" dist="19050" dir="2700000" algn="tl" rotWithShape="0">
                    <a:schemeClr val="dk1">
                      <a:alpha val="40000"/>
                    </a:schemeClr>
                  </a:outerShdw>
                </a:effectLst>
              </a:rPr>
              <a:t>Betsy Eubanks</a:t>
            </a:r>
          </a:p>
          <a:p>
            <a:pPr algn="ctr"/>
            <a:r>
              <a:rPr lang="en-US" sz="3600" dirty="0">
                <a:ln w="0"/>
                <a:solidFill>
                  <a:srgbClr val="0070C0"/>
                </a:solidFill>
                <a:effectLst>
                  <a:outerShdw blurRad="38100" dist="19050" dir="2700000" algn="tl" rotWithShape="0">
                    <a:schemeClr val="dk1">
                      <a:alpha val="40000"/>
                    </a:schemeClr>
                  </a:outerShdw>
                </a:effectLst>
              </a:rPr>
              <a:t>(Eubanks.betsy@gmail.com</a:t>
            </a:r>
            <a:endParaRPr lang="en-US" sz="3600" b="0" cap="none" spc="0" dirty="0">
              <a:ln w="0"/>
              <a:solidFill>
                <a:srgbClr val="0070C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5194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AD3AE-539C-48C1-9C74-90C4A6A1A7CC}"/>
              </a:ext>
            </a:extLst>
          </p:cNvPr>
          <p:cNvSpPr>
            <a:spLocks noGrp="1"/>
          </p:cNvSpPr>
          <p:nvPr>
            <p:ph type="title"/>
          </p:nvPr>
        </p:nvSpPr>
        <p:spPr>
          <a:xfrm>
            <a:off x="681445" y="352062"/>
            <a:ext cx="5257800" cy="1325563"/>
          </a:xfrm>
        </p:spPr>
        <p:txBody>
          <a:bodyPr/>
          <a:lstStyle/>
          <a:p>
            <a:r>
              <a:rPr lang="en-US" dirty="0"/>
              <a:t>A Scout is Courteous</a:t>
            </a:r>
          </a:p>
        </p:txBody>
      </p:sp>
      <p:pic>
        <p:nvPicPr>
          <p:cNvPr id="3" name="Picture 2">
            <a:extLst>
              <a:ext uri="{FF2B5EF4-FFF2-40B4-BE49-F238E27FC236}">
                <a16:creationId xmlns:a16="http://schemas.microsoft.com/office/drawing/2014/main" id="{F7407E23-A7AE-4A23-A1B4-9DC68C3A16A3}"/>
              </a:ext>
            </a:extLst>
          </p:cNvPr>
          <p:cNvPicPr>
            <a:picLocks noChangeAspect="1"/>
          </p:cNvPicPr>
          <p:nvPr/>
        </p:nvPicPr>
        <p:blipFill>
          <a:blip r:embed="rId3"/>
          <a:stretch>
            <a:fillRect/>
          </a:stretch>
        </p:blipFill>
        <p:spPr>
          <a:xfrm>
            <a:off x="1073665" y="1886847"/>
            <a:ext cx="2536634" cy="1682189"/>
          </a:xfrm>
          <a:prstGeom prst="rect">
            <a:avLst/>
          </a:prstGeom>
        </p:spPr>
      </p:pic>
      <p:pic>
        <p:nvPicPr>
          <p:cNvPr id="4" name="Picture 3">
            <a:extLst>
              <a:ext uri="{FF2B5EF4-FFF2-40B4-BE49-F238E27FC236}">
                <a16:creationId xmlns:a16="http://schemas.microsoft.com/office/drawing/2014/main" id="{D067D6F3-CA80-4FD5-B9B8-FF36F877EDCF}"/>
              </a:ext>
            </a:extLst>
          </p:cNvPr>
          <p:cNvPicPr>
            <a:picLocks noChangeAspect="1"/>
          </p:cNvPicPr>
          <p:nvPr/>
        </p:nvPicPr>
        <p:blipFill>
          <a:blip r:embed="rId4"/>
          <a:stretch>
            <a:fillRect/>
          </a:stretch>
        </p:blipFill>
        <p:spPr>
          <a:xfrm>
            <a:off x="6445641" y="212627"/>
            <a:ext cx="4533900" cy="6038850"/>
          </a:xfrm>
          <a:prstGeom prst="rect">
            <a:avLst/>
          </a:prstGeom>
        </p:spPr>
      </p:pic>
      <p:sp>
        <p:nvSpPr>
          <p:cNvPr id="5" name="Rectangle 4">
            <a:extLst>
              <a:ext uri="{FF2B5EF4-FFF2-40B4-BE49-F238E27FC236}">
                <a16:creationId xmlns:a16="http://schemas.microsoft.com/office/drawing/2014/main" id="{1DC4CC70-D29C-4BF4-A38D-59C19B45D877}"/>
              </a:ext>
            </a:extLst>
          </p:cNvPr>
          <p:cNvSpPr/>
          <p:nvPr/>
        </p:nvSpPr>
        <p:spPr>
          <a:xfrm>
            <a:off x="5746360" y="3690258"/>
            <a:ext cx="5233181" cy="1323439"/>
          </a:xfrm>
          <a:prstGeom prst="rect">
            <a:avLst/>
          </a:prstGeom>
          <a:noFill/>
        </p:spPr>
        <p:txBody>
          <a:bodyPr wrap="square" lIns="91440" tIns="45720" rIns="91440" bIns="4572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Find your CHAT. Send a message to everyone!</a:t>
            </a:r>
            <a:endParaRPr lang="en-US" sz="4000" b="0"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a:extLst>
              <a:ext uri="{FF2B5EF4-FFF2-40B4-BE49-F238E27FC236}">
                <a16:creationId xmlns:a16="http://schemas.microsoft.com/office/drawing/2014/main" id="{E9961427-2013-4EB5-A209-6804886BB54D}"/>
              </a:ext>
            </a:extLst>
          </p:cNvPr>
          <p:cNvSpPr/>
          <p:nvPr/>
        </p:nvSpPr>
        <p:spPr>
          <a:xfrm>
            <a:off x="161061" y="3569036"/>
            <a:ext cx="4866909" cy="1754326"/>
          </a:xfrm>
          <a:prstGeom prst="rect">
            <a:avLst/>
          </a:prstGeom>
          <a:noFill/>
        </p:spPr>
        <p:txBody>
          <a:bodyPr wrap="non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Find your MUTE.</a:t>
            </a:r>
          </a:p>
          <a:p>
            <a:pPr algn="ctr"/>
            <a:r>
              <a:rPr lang="en-US" sz="5400" dirty="0">
                <a:ln w="0"/>
                <a:solidFill>
                  <a:schemeClr val="accent1"/>
                </a:solidFill>
                <a:effectLst>
                  <a:outerShdw blurRad="38100" dist="25400" dir="5400000" algn="ctr" rotWithShape="0">
                    <a:srgbClr val="6E747A">
                      <a:alpha val="43000"/>
                    </a:srgbClr>
                  </a:outerShdw>
                </a:effectLst>
              </a:rPr>
              <a:t>Mute yourself.</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4724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2040C5-F082-4DDD-A9DF-9BA74B8AEE25}"/>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dirty="0"/>
              <a:t>Pledge of Allegiance</a:t>
            </a:r>
          </a:p>
        </p:txBody>
      </p:sp>
      <p:sp>
        <p:nvSpPr>
          <p:cNvPr id="73" name="Rectangle 7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DFD35048-B16F-4CAF-8E57-BAF0620657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75" r="18788" b="2"/>
          <a:stretch/>
        </p:blipFill>
        <p:spPr bwMode="auto">
          <a:xfrm>
            <a:off x="545238" y="858525"/>
            <a:ext cx="7608304" cy="5211906"/>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10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6B616-F9E5-4AFD-9460-A74EF610585E}"/>
              </a:ext>
            </a:extLst>
          </p:cNvPr>
          <p:cNvSpPr>
            <a:spLocks noGrp="1"/>
          </p:cNvSpPr>
          <p:nvPr>
            <p:ph type="title"/>
          </p:nvPr>
        </p:nvSpPr>
        <p:spPr>
          <a:xfrm>
            <a:off x="838200" y="365125"/>
            <a:ext cx="11112500" cy="1325563"/>
          </a:xfrm>
        </p:spPr>
        <p:txBody>
          <a:bodyPr/>
          <a:lstStyle/>
          <a:p>
            <a:r>
              <a:rPr lang="en-US" b="1" dirty="0"/>
              <a:t>No</a:t>
            </a:r>
            <a:r>
              <a:rPr lang="en-US" dirty="0"/>
              <a:t> = Fist                                       </a:t>
            </a:r>
            <a:r>
              <a:rPr lang="en-US" b="1" dirty="0"/>
              <a:t>Yes</a:t>
            </a:r>
            <a:r>
              <a:rPr lang="en-US" dirty="0"/>
              <a:t> = 5 Fingers</a:t>
            </a:r>
          </a:p>
        </p:txBody>
      </p:sp>
      <p:pic>
        <p:nvPicPr>
          <p:cNvPr id="1026" name="Picture 2">
            <a:extLst>
              <a:ext uri="{FF2B5EF4-FFF2-40B4-BE49-F238E27FC236}">
                <a16:creationId xmlns:a16="http://schemas.microsoft.com/office/drawing/2014/main" id="{ADE9C526-C643-4013-836F-0A5EBE4C00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780"/>
          <a:stretch/>
        </p:blipFill>
        <p:spPr bwMode="auto">
          <a:xfrm>
            <a:off x="8521701" y="1563688"/>
            <a:ext cx="2154470" cy="2627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C73F8D1-58AC-4CF3-AEF4-131412A00D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63725"/>
            <a:ext cx="3723640" cy="23272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05ECE33-C808-46E9-A1B8-7FBBCFE776B2}"/>
              </a:ext>
            </a:extLst>
          </p:cNvPr>
          <p:cNvSpPr/>
          <p:nvPr/>
        </p:nvSpPr>
        <p:spPr>
          <a:xfrm>
            <a:off x="199056" y="4272677"/>
            <a:ext cx="5249244" cy="1754326"/>
          </a:xfrm>
          <a:prstGeom prst="rect">
            <a:avLst/>
          </a:prstGeom>
          <a:noFill/>
        </p:spPr>
        <p:txBody>
          <a:bodyPr wrap="square" lIns="91440" tIns="45720" rIns="91440" bIns="45720">
            <a:spAutoFit/>
          </a:bodyPr>
          <a:lstStyle/>
          <a:p>
            <a:pPr algn="ctr"/>
            <a:r>
              <a:rPr lang="en-US" sz="5400" b="0" cap="none" spc="0" dirty="0">
                <a:ln w="0"/>
                <a:solidFill>
                  <a:schemeClr val="accent6">
                    <a:lumMod val="75000"/>
                  </a:schemeClr>
                </a:solidFill>
                <a:effectLst>
                  <a:outerShdw blurRad="38100" dist="19050" dir="2700000" algn="tl" rotWithShape="0">
                    <a:schemeClr val="dk1">
                      <a:alpha val="40000"/>
                    </a:schemeClr>
                  </a:outerShdw>
                </a:effectLst>
              </a:rPr>
              <a:t>Did you ride an elephant today?</a:t>
            </a:r>
          </a:p>
        </p:txBody>
      </p:sp>
      <p:sp>
        <p:nvSpPr>
          <p:cNvPr id="6" name="Rectangle 5">
            <a:extLst>
              <a:ext uri="{FF2B5EF4-FFF2-40B4-BE49-F238E27FC236}">
                <a16:creationId xmlns:a16="http://schemas.microsoft.com/office/drawing/2014/main" id="{95D33FC5-E3FA-4F59-8456-46CABAF71018}"/>
              </a:ext>
            </a:extLst>
          </p:cNvPr>
          <p:cNvSpPr/>
          <p:nvPr/>
        </p:nvSpPr>
        <p:spPr>
          <a:xfrm>
            <a:off x="6686724" y="4417149"/>
            <a:ext cx="5505276" cy="1754326"/>
          </a:xfrm>
          <a:prstGeom prst="rect">
            <a:avLst/>
          </a:prstGeom>
          <a:noFill/>
        </p:spPr>
        <p:txBody>
          <a:bodyPr wrap="square" lIns="91440" tIns="45720" rIns="91440" bIns="45720">
            <a:spAutoFit/>
          </a:bodyPr>
          <a:lstStyle/>
          <a:p>
            <a:pPr algn="ctr"/>
            <a:r>
              <a:rPr lang="en-US" sz="5400" dirty="0">
                <a:ln w="0"/>
                <a:solidFill>
                  <a:schemeClr val="accent5">
                    <a:lumMod val="75000"/>
                  </a:schemeClr>
                </a:solidFill>
                <a:effectLst>
                  <a:outerShdw blurRad="38100" dist="19050" dir="2700000" algn="tl" rotWithShape="0">
                    <a:schemeClr val="dk1">
                      <a:alpha val="40000"/>
                    </a:schemeClr>
                  </a:outerShdw>
                </a:effectLst>
              </a:rPr>
              <a:t>Did you breathe today?</a:t>
            </a:r>
            <a:endParaRPr lang="en-US" sz="5400" b="0" cap="none" spc="0" dirty="0">
              <a:ln w="0"/>
              <a:solidFill>
                <a:schemeClr val="accent5">
                  <a:lumMod val="75000"/>
                </a:schemeClr>
              </a:solidFill>
              <a:effectLst>
                <a:outerShdw blurRad="38100" dist="19050" dir="2700000" algn="tl" rotWithShape="0">
                  <a:schemeClr val="dk1">
                    <a:alpha val="40000"/>
                  </a:schemeClr>
                </a:outerShdw>
              </a:effectLst>
            </a:endParaRPr>
          </a:p>
        </p:txBody>
      </p:sp>
      <p:sp>
        <p:nvSpPr>
          <p:cNvPr id="3" name="Rectangle 2">
            <a:extLst>
              <a:ext uri="{FF2B5EF4-FFF2-40B4-BE49-F238E27FC236}">
                <a16:creationId xmlns:a16="http://schemas.microsoft.com/office/drawing/2014/main" id="{73AC44A2-15A2-41C3-836F-636D21FECBF7}"/>
              </a:ext>
            </a:extLst>
          </p:cNvPr>
          <p:cNvSpPr/>
          <p:nvPr/>
        </p:nvSpPr>
        <p:spPr>
          <a:xfrm>
            <a:off x="4424982" y="38830"/>
            <a:ext cx="2845651"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Yes &amp; No </a:t>
            </a:r>
          </a:p>
        </p:txBody>
      </p:sp>
    </p:spTree>
    <p:extLst>
      <p:ext uri="{BB962C8B-B14F-4D97-AF65-F5344CB8AC3E}">
        <p14:creationId xmlns:p14="http://schemas.microsoft.com/office/powerpoint/2010/main" val="117482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C718E-C8A7-49BD-9F86-341AB362D87E}"/>
              </a:ext>
            </a:extLst>
          </p:cNvPr>
          <p:cNvSpPr>
            <a:spLocks noGrp="1"/>
          </p:cNvSpPr>
          <p:nvPr>
            <p:ph type="title"/>
          </p:nvPr>
        </p:nvSpPr>
        <p:spPr>
          <a:xfrm>
            <a:off x="528711" y="241084"/>
            <a:ext cx="10515600" cy="1325563"/>
          </a:xfrm>
        </p:spPr>
        <p:txBody>
          <a:bodyPr>
            <a:normAutofit/>
          </a:bodyPr>
          <a:lstStyle/>
          <a:p>
            <a:r>
              <a:rPr lang="en-US" sz="5300" b="1" dirty="0">
                <a:solidFill>
                  <a:srgbClr val="FF0000"/>
                </a:solidFill>
              </a:rPr>
              <a:t>Who Has….  </a:t>
            </a:r>
            <a:r>
              <a:rPr lang="en-US" dirty="0"/>
              <a:t>Yes = 5 fingers   No = 0 fingers</a:t>
            </a:r>
          </a:p>
        </p:txBody>
      </p:sp>
      <p:sp>
        <p:nvSpPr>
          <p:cNvPr id="3" name="Rectangle 2">
            <a:extLst>
              <a:ext uri="{FF2B5EF4-FFF2-40B4-BE49-F238E27FC236}">
                <a16:creationId xmlns:a16="http://schemas.microsoft.com/office/drawing/2014/main" id="{4565D62C-A112-40B8-99B9-E5EC30334DFF}"/>
              </a:ext>
            </a:extLst>
          </p:cNvPr>
          <p:cNvSpPr/>
          <p:nvPr/>
        </p:nvSpPr>
        <p:spPr>
          <a:xfrm>
            <a:off x="273224" y="1784529"/>
            <a:ext cx="9474453" cy="923330"/>
          </a:xfrm>
          <a:prstGeom prst="rect">
            <a:avLst/>
          </a:prstGeom>
          <a:noFill/>
        </p:spPr>
        <p:txBody>
          <a:bodyPr wrap="none" lIns="91440" tIns="45720" rIns="91440" bIns="45720">
            <a:spAutoFit/>
          </a:bodyPr>
          <a:lstStyle/>
          <a:p>
            <a:pPr algn="ctr"/>
            <a:r>
              <a:rPr lang="en-US" sz="5400" b="0" cap="none" spc="0" dirty="0">
                <a:ln w="0"/>
                <a:solidFill>
                  <a:schemeClr val="accent6">
                    <a:lumMod val="75000"/>
                  </a:schemeClr>
                </a:solidFill>
                <a:effectLst>
                  <a:outerShdw blurRad="38100" dist="19050" dir="2700000" algn="tl" rotWithShape="0">
                    <a:schemeClr val="dk1">
                      <a:alpha val="40000"/>
                    </a:schemeClr>
                  </a:outerShdw>
                </a:effectLst>
              </a:rPr>
              <a:t>Been on a hike in the last 3 days?</a:t>
            </a:r>
          </a:p>
        </p:txBody>
      </p:sp>
      <p:sp>
        <p:nvSpPr>
          <p:cNvPr id="4" name="Rectangle 3">
            <a:extLst>
              <a:ext uri="{FF2B5EF4-FFF2-40B4-BE49-F238E27FC236}">
                <a16:creationId xmlns:a16="http://schemas.microsoft.com/office/drawing/2014/main" id="{2D415191-F6D8-4227-BCAE-0B810EC9897F}"/>
              </a:ext>
            </a:extLst>
          </p:cNvPr>
          <p:cNvSpPr/>
          <p:nvPr/>
        </p:nvSpPr>
        <p:spPr>
          <a:xfrm>
            <a:off x="3333638" y="2568445"/>
            <a:ext cx="8366393"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rPr>
              <a:t>Used a band aid during May?</a:t>
            </a:r>
          </a:p>
        </p:txBody>
      </p:sp>
      <p:sp>
        <p:nvSpPr>
          <p:cNvPr id="5" name="Rectangle 4">
            <a:extLst>
              <a:ext uri="{FF2B5EF4-FFF2-40B4-BE49-F238E27FC236}">
                <a16:creationId xmlns:a16="http://schemas.microsoft.com/office/drawing/2014/main" id="{31D18D1C-0251-437C-907C-0D0F305F74C8}"/>
              </a:ext>
            </a:extLst>
          </p:cNvPr>
          <p:cNvSpPr/>
          <p:nvPr/>
        </p:nvSpPr>
        <p:spPr>
          <a:xfrm>
            <a:off x="163028" y="3275722"/>
            <a:ext cx="800020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Cooked anything last week?</a:t>
            </a:r>
          </a:p>
        </p:txBody>
      </p:sp>
      <p:sp>
        <p:nvSpPr>
          <p:cNvPr id="6" name="Rectangle 5">
            <a:extLst>
              <a:ext uri="{FF2B5EF4-FFF2-40B4-BE49-F238E27FC236}">
                <a16:creationId xmlns:a16="http://schemas.microsoft.com/office/drawing/2014/main" id="{69EE595A-D7EC-4AF2-98EC-11CFBB91289A}"/>
              </a:ext>
            </a:extLst>
          </p:cNvPr>
          <p:cNvSpPr/>
          <p:nvPr/>
        </p:nvSpPr>
        <p:spPr>
          <a:xfrm>
            <a:off x="1250479" y="4083232"/>
            <a:ext cx="10668297" cy="1754326"/>
          </a:xfrm>
          <a:prstGeom prst="rect">
            <a:avLst/>
          </a:prstGeom>
          <a:noFill/>
        </p:spPr>
        <p:txBody>
          <a:bodyPr wrap="square" lIns="91440" tIns="45720" rIns="91440" bIns="45720">
            <a:spAutoFit/>
          </a:bodyPr>
          <a:lstStyle/>
          <a:p>
            <a:pPr algn="ctr"/>
            <a:r>
              <a:rPr lang="en-US" sz="5400" dirty="0">
                <a:ln w="0"/>
                <a:solidFill>
                  <a:schemeClr val="accent5">
                    <a:lumMod val="75000"/>
                  </a:schemeClr>
                </a:solidFill>
                <a:effectLst>
                  <a:outerShdw blurRad="38100" dist="19050" dir="2700000" algn="tl" rotWithShape="0">
                    <a:schemeClr val="dk1">
                      <a:alpha val="40000"/>
                    </a:schemeClr>
                  </a:outerShdw>
                </a:effectLst>
              </a:rPr>
              <a:t>Watched any good movies or read a good book</a:t>
            </a:r>
            <a:r>
              <a:rPr lang="en-US" sz="5400" b="0" cap="none" spc="0" dirty="0">
                <a:ln w="0"/>
                <a:solidFill>
                  <a:schemeClr val="accent5">
                    <a:lumMod val="75000"/>
                  </a:schemeClr>
                </a:solidFill>
                <a:effectLst>
                  <a:outerShdw blurRad="38100" dist="19050" dir="2700000" algn="tl" rotWithShape="0">
                    <a:schemeClr val="dk1">
                      <a:alpha val="40000"/>
                    </a:schemeClr>
                  </a:outerShdw>
                </a:effectLst>
              </a:rPr>
              <a:t>? (What was it?)</a:t>
            </a:r>
          </a:p>
        </p:txBody>
      </p:sp>
      <p:sp>
        <p:nvSpPr>
          <p:cNvPr id="7" name="Rectangle 6">
            <a:extLst>
              <a:ext uri="{FF2B5EF4-FFF2-40B4-BE49-F238E27FC236}">
                <a16:creationId xmlns:a16="http://schemas.microsoft.com/office/drawing/2014/main" id="{EB308211-3E66-40B4-8D82-B1DBD1FAB0AD}"/>
              </a:ext>
            </a:extLst>
          </p:cNvPr>
          <p:cNvSpPr/>
          <p:nvPr/>
        </p:nvSpPr>
        <p:spPr>
          <a:xfrm>
            <a:off x="690673" y="5721738"/>
            <a:ext cx="5405327" cy="923330"/>
          </a:xfrm>
          <a:prstGeom prst="rect">
            <a:avLst/>
          </a:prstGeom>
          <a:noFill/>
        </p:spPr>
        <p:txBody>
          <a:bodyPr wrap="none" lIns="91440" tIns="45720" rIns="91440" bIns="45720">
            <a:spAutoFit/>
          </a:bodyPr>
          <a:lstStyle/>
          <a:p>
            <a:pPr algn="ctr"/>
            <a:r>
              <a:rPr lang="en-US" sz="5400" b="0" cap="none" spc="0" dirty="0">
                <a:ln w="0"/>
                <a:solidFill>
                  <a:srgbClr val="FFC000"/>
                </a:solidFill>
                <a:effectLst>
                  <a:outerShdw blurRad="38100" dist="19050" dir="2700000" algn="tl" rotWithShape="0">
                    <a:schemeClr val="dk1">
                      <a:alpha val="40000"/>
                    </a:schemeClr>
                  </a:outerShdw>
                </a:effectLst>
              </a:rPr>
              <a:t>Gotten a new pet?</a:t>
            </a:r>
          </a:p>
        </p:txBody>
      </p:sp>
    </p:spTree>
    <p:extLst>
      <p:ext uri="{BB962C8B-B14F-4D97-AF65-F5344CB8AC3E}">
        <p14:creationId xmlns:p14="http://schemas.microsoft.com/office/powerpoint/2010/main" val="383280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3A5C864-A84E-43EE-B2DA-38793998195F}"/>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l="10314" r="3019"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4D6DF0E6-CB32-4C41-BFCA-D0DB787F6119}"/>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Let’s Play Eye Spy!</a:t>
            </a:r>
          </a:p>
        </p:txBody>
      </p:sp>
    </p:spTree>
    <p:extLst>
      <p:ext uri="{BB962C8B-B14F-4D97-AF65-F5344CB8AC3E}">
        <p14:creationId xmlns:p14="http://schemas.microsoft.com/office/powerpoint/2010/main" val="271827308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48BB-595D-437E-B8D0-117EDAEA0158}"/>
              </a:ext>
            </a:extLst>
          </p:cNvPr>
          <p:cNvSpPr>
            <a:spLocks noGrp="1"/>
          </p:cNvSpPr>
          <p:nvPr>
            <p:ph type="title"/>
          </p:nvPr>
        </p:nvSpPr>
        <p:spPr/>
        <p:txBody>
          <a:bodyPr/>
          <a:lstStyle/>
          <a:p>
            <a:r>
              <a:rPr lang="en-US" b="1" dirty="0"/>
              <a:t>Eye Spy Variations</a:t>
            </a:r>
          </a:p>
        </p:txBody>
      </p:sp>
      <p:sp>
        <p:nvSpPr>
          <p:cNvPr id="3" name="Content Placeholder 2">
            <a:extLst>
              <a:ext uri="{FF2B5EF4-FFF2-40B4-BE49-F238E27FC236}">
                <a16:creationId xmlns:a16="http://schemas.microsoft.com/office/drawing/2014/main" id="{E86607B3-6158-460F-8382-6EFBBBD25D9B}"/>
              </a:ext>
            </a:extLst>
          </p:cNvPr>
          <p:cNvSpPr>
            <a:spLocks noGrp="1"/>
          </p:cNvSpPr>
          <p:nvPr>
            <p:ph idx="1"/>
          </p:nvPr>
        </p:nvSpPr>
        <p:spPr/>
        <p:txBody>
          <a:bodyPr>
            <a:normAutofit fontScale="92500" lnSpcReduction="20000"/>
          </a:bodyPr>
          <a:lstStyle/>
          <a:p>
            <a:r>
              <a:rPr lang="en-US" dirty="0"/>
              <a:t>Categories: Challenge the Cubs to find categories of things:</a:t>
            </a:r>
          </a:p>
          <a:p>
            <a:pPr lvl="1"/>
            <a:r>
              <a:rPr lang="en-US" dirty="0"/>
              <a:t>How many bugs?</a:t>
            </a:r>
          </a:p>
          <a:p>
            <a:pPr lvl="1"/>
            <a:r>
              <a:rPr lang="en-US" dirty="0"/>
              <a:t>Animals?</a:t>
            </a:r>
          </a:p>
          <a:p>
            <a:r>
              <a:rPr lang="en-US" dirty="0"/>
              <a:t>Have them play “Eye Spy”</a:t>
            </a:r>
          </a:p>
          <a:p>
            <a:pPr lvl="1"/>
            <a:r>
              <a:rPr lang="en-US" dirty="0"/>
              <a:t>Player A says; “I spy with my little eye, something _____________.” And gives a clue.</a:t>
            </a:r>
          </a:p>
          <a:p>
            <a:pPr lvl="1"/>
            <a:r>
              <a:rPr lang="en-US" dirty="0"/>
              <a:t>Next player asks questions to figure it out. They can keep asking questions if the answer is “yes”.  If “no”, the next player gets to ask the question.</a:t>
            </a:r>
          </a:p>
          <a:p>
            <a:r>
              <a:rPr lang="en-US" dirty="0"/>
              <a:t>Kim’s Game</a:t>
            </a:r>
          </a:p>
          <a:p>
            <a:pPr lvl="1"/>
            <a:r>
              <a:rPr lang="en-US" dirty="0"/>
              <a:t>Show the slide for 10 seconds</a:t>
            </a:r>
          </a:p>
          <a:p>
            <a:pPr lvl="1"/>
            <a:r>
              <a:rPr lang="en-US" dirty="0"/>
              <a:t>Have the Cubs write out things they remember</a:t>
            </a:r>
          </a:p>
          <a:p>
            <a:pPr lvl="1"/>
            <a:r>
              <a:rPr lang="en-US" dirty="0"/>
              <a:t>Then bring the slide up again and have them compare lists. You can play for points.</a:t>
            </a:r>
          </a:p>
          <a:p>
            <a:pPr lvl="2"/>
            <a:r>
              <a:rPr lang="en-US" dirty="0"/>
              <a:t>1 </a:t>
            </a:r>
            <a:r>
              <a:rPr lang="en-US" dirty="0" err="1"/>
              <a:t>pt</a:t>
            </a:r>
            <a:r>
              <a:rPr lang="en-US" dirty="0"/>
              <a:t> for each thing</a:t>
            </a:r>
          </a:p>
          <a:p>
            <a:pPr lvl="2"/>
            <a:r>
              <a:rPr lang="en-US" dirty="0"/>
              <a:t>And 2 points if you see something no one else saw</a:t>
            </a:r>
          </a:p>
          <a:p>
            <a:pPr lvl="1">
              <a:buAutoNum type="arabicPeriod"/>
            </a:pPr>
            <a:endParaRPr lang="en-US" dirty="0"/>
          </a:p>
          <a:p>
            <a:endParaRPr lang="en-US" dirty="0"/>
          </a:p>
        </p:txBody>
      </p:sp>
    </p:spTree>
    <p:extLst>
      <p:ext uri="{BB962C8B-B14F-4D97-AF65-F5344CB8AC3E}">
        <p14:creationId xmlns:p14="http://schemas.microsoft.com/office/powerpoint/2010/main" val="3756885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F7EB1AA61CBE408B5624D300F22F2C" ma:contentTypeVersion="13" ma:contentTypeDescription="Create a new document." ma:contentTypeScope="" ma:versionID="a3b0e10d6a5a9885dcb26617bd45699f">
  <xsd:schema xmlns:xsd="http://www.w3.org/2001/XMLSchema" xmlns:xs="http://www.w3.org/2001/XMLSchema" xmlns:p="http://schemas.microsoft.com/office/2006/metadata/properties" xmlns:ns3="c7aa5cd6-43b6-44ad-a9e5-dc09aa26c39c" xmlns:ns4="7d8368a6-a71c-4f54-be58-88482c653000" targetNamespace="http://schemas.microsoft.com/office/2006/metadata/properties" ma:root="true" ma:fieldsID="d08436dde1d2e588aed941e27906c3bc" ns3:_="" ns4:_="">
    <xsd:import namespace="c7aa5cd6-43b6-44ad-a9e5-dc09aa26c39c"/>
    <xsd:import namespace="7d8368a6-a71c-4f54-be58-88482c65300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aa5cd6-43b6-44ad-a9e5-dc09aa26c39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8368a6-a71c-4f54-be58-88482c65300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BB9EEE-2A1D-44B4-9839-0D5EE3B92A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aa5cd6-43b6-44ad-a9e5-dc09aa26c39c"/>
    <ds:schemaRef ds:uri="7d8368a6-a71c-4f54-be58-88482c6530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7F0EDD-03DF-464F-8B2C-DD71A175725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6F65EBB-4A4A-4C43-8BE0-B08D36F762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1330</TotalTime>
  <Words>2523</Words>
  <Application>Microsoft Office PowerPoint</Application>
  <PresentationFormat>Widescreen</PresentationFormat>
  <Paragraphs>324</Paragraphs>
  <Slides>31</Slides>
  <Notes>31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Fun Cub Scout Meeting</vt:lpstr>
      <vt:lpstr>Fun Cub Meeting Agenda</vt:lpstr>
      <vt:lpstr>Welcome Cub Scouts!</vt:lpstr>
      <vt:lpstr>A Scout is Courteous</vt:lpstr>
      <vt:lpstr>Pledge of Allegiance</vt:lpstr>
      <vt:lpstr>No = Fist                                       Yes = 5 Fingers</vt:lpstr>
      <vt:lpstr>Who Has….  Yes = 5 fingers   No = 0 fingers</vt:lpstr>
      <vt:lpstr>Let’s Play Eye Spy!</vt:lpstr>
      <vt:lpstr>Eye Spy Variations</vt:lpstr>
      <vt:lpstr>Categories Eye Spy Game </vt:lpstr>
      <vt:lpstr>PowerPoint Presentation</vt:lpstr>
      <vt:lpstr>Game </vt:lpstr>
      <vt:lpstr>PowerPoint Presentation</vt:lpstr>
      <vt:lpstr>Categories Eye Spy Game </vt:lpstr>
      <vt:lpstr>PowerPoint Presentation</vt:lpstr>
      <vt:lpstr>Fist of 5 Voting Explained</vt:lpstr>
      <vt:lpstr>Another Round or Move On?</vt:lpstr>
      <vt:lpstr>Game </vt:lpstr>
      <vt:lpstr>PowerPoint Presentation</vt:lpstr>
      <vt:lpstr>Kim’s Game – 7 Essentials</vt:lpstr>
      <vt:lpstr>What is Missing?</vt:lpstr>
      <vt:lpstr>Another Round or Move On?</vt:lpstr>
      <vt:lpstr>What is Missing 2?</vt:lpstr>
      <vt:lpstr>Three Minutes</vt:lpstr>
      <vt:lpstr>Get Ready to Move!</vt:lpstr>
      <vt:lpstr>Disappearing Words</vt:lpstr>
      <vt:lpstr>Disappearing Words Practice</vt:lpstr>
      <vt:lpstr>PowerPoint Presentation</vt:lpstr>
      <vt:lpstr>Adventure Requirements</vt:lpstr>
      <vt:lpstr>Fun Cub Scout Meeting</vt:lpstr>
      <vt:lpstr>Fun Cub Scout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 Cub Scout Meeting</dc:title>
  <dc:creator>Betsy Eubanks</dc:creator>
  <cp:lastModifiedBy>Betsy Eubanks</cp:lastModifiedBy>
  <cp:revision>1</cp:revision>
  <dcterms:created xsi:type="dcterms:W3CDTF">2020-05-22T00:38:57Z</dcterms:created>
  <dcterms:modified xsi:type="dcterms:W3CDTF">2020-05-22T22:49:33Z</dcterms:modified>
</cp:coreProperties>
</file>